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70" r:id="rId2"/>
    <p:sldId id="394" r:id="rId3"/>
    <p:sldId id="364" r:id="rId4"/>
    <p:sldId id="363" r:id="rId5"/>
    <p:sldId id="355" r:id="rId6"/>
    <p:sldId id="257" r:id="rId7"/>
    <p:sldId id="258" r:id="rId8"/>
    <p:sldId id="259" r:id="rId9"/>
    <p:sldId id="369" r:id="rId10"/>
    <p:sldId id="391" r:id="rId11"/>
    <p:sldId id="392" r:id="rId12"/>
    <p:sldId id="393" r:id="rId13"/>
    <p:sldId id="261" r:id="rId14"/>
    <p:sldId id="265" r:id="rId15"/>
    <p:sldId id="266" r:id="rId16"/>
    <p:sldId id="267" r:id="rId17"/>
    <p:sldId id="269" r:id="rId18"/>
    <p:sldId id="270" r:id="rId19"/>
    <p:sldId id="271" r:id="rId20"/>
    <p:sldId id="274" r:id="rId21"/>
    <p:sldId id="272" r:id="rId22"/>
    <p:sldId id="276" r:id="rId23"/>
    <p:sldId id="273" r:id="rId24"/>
    <p:sldId id="275" r:id="rId25"/>
    <p:sldId id="277" r:id="rId26"/>
    <p:sldId id="278" r:id="rId27"/>
    <p:sldId id="279" r:id="rId28"/>
    <p:sldId id="280" r:id="rId29"/>
    <p:sldId id="281" r:id="rId30"/>
    <p:sldId id="282" r:id="rId31"/>
    <p:sldId id="293" r:id="rId32"/>
    <p:sldId id="292" r:id="rId33"/>
    <p:sldId id="295" r:id="rId34"/>
    <p:sldId id="294" r:id="rId35"/>
    <p:sldId id="387" r:id="rId36"/>
    <p:sldId id="388" r:id="rId37"/>
    <p:sldId id="384" r:id="rId38"/>
    <p:sldId id="383" r:id="rId39"/>
    <p:sldId id="385" r:id="rId40"/>
    <p:sldId id="296" r:id="rId41"/>
    <p:sldId id="397" r:id="rId42"/>
    <p:sldId id="299" r:id="rId43"/>
    <p:sldId id="396" r:id="rId44"/>
    <p:sldId id="399" r:id="rId45"/>
    <p:sldId id="400" r:id="rId46"/>
    <p:sldId id="356" r:id="rId47"/>
    <p:sldId id="373" r:id="rId48"/>
    <p:sldId id="371" r:id="rId49"/>
    <p:sldId id="372" r:id="rId50"/>
    <p:sldId id="374" r:id="rId51"/>
    <p:sldId id="380" r:id="rId52"/>
    <p:sldId id="390" r:id="rId53"/>
    <p:sldId id="38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4278"/>
    <a:srgbClr val="FBF7FA"/>
    <a:srgbClr val="F8F2F7"/>
    <a:srgbClr val="758677"/>
    <a:srgbClr val="EF799B"/>
    <a:srgbClr val="F8C4D3"/>
    <a:srgbClr val="FEF8FA"/>
    <a:srgbClr val="FDEDF2"/>
    <a:srgbClr val="8AC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7382" autoAdjust="0"/>
  </p:normalViewPr>
  <p:slideViewPr>
    <p:cSldViewPr snapToGrid="0" showGuides="1">
      <p:cViewPr varScale="1">
        <p:scale>
          <a:sx n="66" d="100"/>
          <a:sy n="66" d="100"/>
        </p:scale>
        <p:origin x="678" y="87"/>
      </p:cViewPr>
      <p:guideLst>
        <p:guide orient="horz" pos="2160"/>
        <p:guide pos="3840"/>
      </p:guideLst>
    </p:cSldViewPr>
  </p:slideViewPr>
  <p:outlineViewPr>
    <p:cViewPr>
      <p:scale>
        <a:sx n="20" d="100"/>
        <a:sy n="20" d="100"/>
      </p:scale>
      <p:origin x="0" y="0"/>
    </p:cViewPr>
    <p:sldLst>
      <p:sld r:id="rId1" collapse="1"/>
    </p:sldLst>
  </p:outlineViewPr>
  <p:notesTextViewPr>
    <p:cViewPr>
      <p:scale>
        <a:sx n="1" d="1"/>
        <a:sy n="1" d="1"/>
      </p:scale>
      <p:origin x="0" y="0"/>
    </p:cViewPr>
  </p:notesTextViewPr>
  <p:notesViewPr>
    <p:cSldViewPr snapToGrid="0" showGuides="1">
      <p:cViewPr varScale="1">
        <p:scale>
          <a:sx n="120" d="100"/>
          <a:sy n="120" d="100"/>
        </p:scale>
        <p:origin x="429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77375576216059583"/>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Sheet1!$B$2:$B$11</c:f>
              <c:numCache>
                <c:formatCode>#,##0_ </c:formatCode>
                <c:ptCount val="10"/>
                <c:pt idx="0">
                  <c:v>53353</c:v>
                </c:pt>
                <c:pt idx="1">
                  <c:v>497611</c:v>
                </c:pt>
                <c:pt idx="2">
                  <c:v>426416</c:v>
                </c:pt>
                <c:pt idx="3">
                  <c:v>197788</c:v>
                </c:pt>
                <c:pt idx="4">
                  <c:v>111381</c:v>
                </c:pt>
                <c:pt idx="5">
                  <c:v>113493</c:v>
                </c:pt>
                <c:pt idx="6">
                  <c:v>58492</c:v>
                </c:pt>
                <c:pt idx="7">
                  <c:v>493735</c:v>
                </c:pt>
                <c:pt idx="8">
                  <c:v>163989</c:v>
                </c:pt>
                <c:pt idx="9">
                  <c:v>154674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3175">
                <a:noFill/>
              </a:ln>
              <a:effectLst/>
            </c:spPr>
            <c:txPr>
              <a:bodyPr rot="0" spcFirstLastPara="1" vertOverflow="ellipsis" vert="horz" wrap="square" lIns="38100" tIns="19050" rIns="38100" bIns="19050" anchor="ctr" anchorCtr="1">
                <a:spAutoFit/>
              </a:bodyPr>
              <a:lstStyle/>
              <a:p>
                <a:pPr>
                  <a:defRPr sz="1197" b="0" i="0" u="none" strike="noStrike" kern="1200" baseline="0">
                    <a:ln w="12700" cap="rnd">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cat>
            <c:strRef>
              <c:f>Sheet1!$A$2:$A$11</c:f>
              <c:strCache>
                <c:ptCount val="10"/>
                <c:pt idx="0">
                  <c:v>#150
av425343978
千本樱*</c:v>
                </c:pt>
                <c:pt idx="1">
                  <c:v>#151
av383073373
孤勇者*</c:v>
                </c:pt>
                <c:pt idx="2">
                  <c:v>#152
av383073373
孤勇者*</c:v>
                </c:pt>
                <c:pt idx="3">
                  <c:v>#153
av383039600
我在池袋看漂亮…</c:v>
                </c:pt>
                <c:pt idx="4">
                  <c:v>#154
av896061407
狼狈*</c:v>
                </c:pt>
                <c:pt idx="5">
                  <c:v>#155
av980791668
我在池袋看漂…*</c:v>
                </c:pt>
                <c:pt idx="6">
                  <c:v>#156
av684121017
破云来</c:v>
                </c:pt>
                <c:pt idx="7">
                  <c:v>#157
av896365036
100%社交失败者</c:v>
                </c:pt>
                <c:pt idx="8">
                  <c:v>#158
av896365036
100%社交失败者</c:v>
                </c:pt>
                <c:pt idx="9">
                  <c:v>#159
av326258472
破云来</c:v>
                </c:pt>
              </c:strCache>
            </c:strRef>
          </c:cat>
          <c:val>
            <c:numRef>
              <c:f>Sheet1!$C$2:$C$11</c:f>
              <c:numCache>
                <c:formatCode>#,##0_ </c:formatCode>
                <c:ptCount val="10"/>
                <c:pt idx="0">
                  <c:v>497611</c:v>
                </c:pt>
                <c:pt idx="1">
                  <c:v>426416</c:v>
                </c:pt>
                <c:pt idx="2">
                  <c:v>197788</c:v>
                </c:pt>
                <c:pt idx="3">
                  <c:v>111381</c:v>
                </c:pt>
                <c:pt idx="4">
                  <c:v>113493</c:v>
                </c:pt>
                <c:pt idx="5">
                  <c:v>58492</c:v>
                </c:pt>
                <c:pt idx="6">
                  <c:v>493735</c:v>
                </c:pt>
                <c:pt idx="7">
                  <c:v>163989</c:v>
                </c:pt>
                <c:pt idx="8">
                  <c:v>154674</c:v>
                </c:pt>
                <c:pt idx="9">
                  <c:v>75122</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00" b="1" i="0" u="none" strike="noStrike" kern="1200" baseline="0">
                <a:solidFill>
                  <a:schemeClr val="tx1">
                    <a:lumMod val="65000"/>
                    <a:lumOff val="35000"/>
                  </a:schemeClr>
                </a:solidFill>
                <a:latin typeface="HarmonyOS Sans SC" panose="00000500000000000000" pitchFamily="2" charset="-122"/>
                <a:ea typeface="HarmonyOS Sans SC" panose="00000500000000000000" pitchFamily="2" charset="-122"/>
                <a:cs typeface="+mn-cs"/>
              </a:defRPr>
            </a:pPr>
            <a:endParaRPr lang="zh-CN"/>
          </a:p>
        </c:txPr>
        <c:crossAx val="392413680"/>
        <c:crosses val="autoZero"/>
        <c:auto val="1"/>
        <c:lblAlgn val="ctr"/>
        <c:lblOffset val="100"/>
        <c:tickMarkSkip val="1"/>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1505773</c:v>
                </c:pt>
                <c:pt idx="1">
                  <c:v>2266320</c:v>
                </c:pt>
                <c:pt idx="2">
                  <c:v>2301039</c:v>
                </c:pt>
                <c:pt idx="3">
                  <c:v>2122067</c:v>
                </c:pt>
                <c:pt idx="4">
                  <c:v>1473691</c:v>
                </c:pt>
                <c:pt idx="5">
                  <c:v>1840273</c:v>
                </c:pt>
                <c:pt idx="6">
                  <c:v>1376470</c:v>
                </c:pt>
                <c:pt idx="7">
                  <c:v>2288779</c:v>
                </c:pt>
                <c:pt idx="8">
                  <c:v>1850485</c:v>
                </c:pt>
                <c:pt idx="9">
                  <c:v>1658810</c:v>
                </c:pt>
              </c:numCache>
            </c:numRef>
          </c:val>
          <c:smooth val="0"/>
          <c:extLst>
            <c:ext xmlns:c16="http://schemas.microsoft.com/office/drawing/2014/chart" uri="{C3380CC4-5D6E-409C-BE32-E72D297353CC}">
              <c16:uniqueId val="{00000000-4DCB-443B-96AD-FC16F59891B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1"/>
            <c:dispEq val="0"/>
            <c:trendlineLbl>
              <c:layout>
                <c:manualLayout>
                  <c:x val="7.5057014253974028E-2"/>
                  <c:y val="-0.21950080983636014"/>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trendlineLbl>
          </c:trendline>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2266320</c:v>
                </c:pt>
                <c:pt idx="1">
                  <c:v>2301039</c:v>
                </c:pt>
                <c:pt idx="2">
                  <c:v>2122067</c:v>
                </c:pt>
                <c:pt idx="3">
                  <c:v>1473691</c:v>
                </c:pt>
                <c:pt idx="4">
                  <c:v>1840273</c:v>
                </c:pt>
                <c:pt idx="5">
                  <c:v>1376470</c:v>
                </c:pt>
                <c:pt idx="6">
                  <c:v>2288779</c:v>
                </c:pt>
                <c:pt idx="7">
                  <c:v>1850485</c:v>
                </c:pt>
                <c:pt idx="8">
                  <c:v>1658810</c:v>
                </c:pt>
                <c:pt idx="9">
                  <c:v>1391262</c:v>
                </c:pt>
              </c:numCache>
            </c:numRef>
          </c:val>
          <c:smooth val="0"/>
          <c:extLst>
            <c:ext xmlns:c16="http://schemas.microsoft.com/office/drawing/2014/chart" uri="{C3380CC4-5D6E-409C-BE32-E72D297353CC}">
              <c16:uniqueId val="{00000001-4DCB-443B-96AD-FC16F59891B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31274</c:v>
                </c:pt>
                <c:pt idx="1">
                  <c:v>36565</c:v>
                </c:pt>
                <c:pt idx="2">
                  <c:v>32018</c:v>
                </c:pt>
                <c:pt idx="3">
                  <c:v>77838</c:v>
                </c:pt>
                <c:pt idx="4">
                  <c:v>17896</c:v>
                </c:pt>
                <c:pt idx="5">
                  <c:v>40937</c:v>
                </c:pt>
                <c:pt idx="6">
                  <c:v>23666</c:v>
                </c:pt>
                <c:pt idx="7">
                  <c:v>40168</c:v>
                </c:pt>
                <c:pt idx="8">
                  <c:v>45497</c:v>
                </c:pt>
                <c:pt idx="9">
                  <c:v>42583</c:v>
                </c:pt>
              </c:numCache>
            </c:numRef>
          </c:val>
          <c:smooth val="0"/>
          <c:extLst>
            <c:ext xmlns:c16="http://schemas.microsoft.com/office/drawing/2014/chart" uri="{C3380CC4-5D6E-409C-BE32-E72D297353CC}">
              <c16:uniqueId val="{00000000-9219-4C3E-8092-031D0BCD1047}"/>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36565</c:v>
                </c:pt>
                <c:pt idx="1">
                  <c:v>32018</c:v>
                </c:pt>
                <c:pt idx="2">
                  <c:v>77838</c:v>
                </c:pt>
                <c:pt idx="3">
                  <c:v>17896</c:v>
                </c:pt>
                <c:pt idx="4">
                  <c:v>40937</c:v>
                </c:pt>
                <c:pt idx="5">
                  <c:v>23666</c:v>
                </c:pt>
                <c:pt idx="6">
                  <c:v>40168</c:v>
                </c:pt>
                <c:pt idx="7">
                  <c:v>45497</c:v>
                </c:pt>
                <c:pt idx="8">
                  <c:v>42583</c:v>
                </c:pt>
                <c:pt idx="9">
                  <c:v>18763</c:v>
                </c:pt>
              </c:numCache>
            </c:numRef>
          </c:val>
          <c:smooth val="0"/>
          <c:extLst>
            <c:ext xmlns:c16="http://schemas.microsoft.com/office/drawing/2014/chart" uri="{C3380CC4-5D6E-409C-BE32-E72D297353CC}">
              <c16:uniqueId val="{00000002-9219-4C3E-8092-031D0BCD1047}"/>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6918556820288768E-2"/>
          <c:w val="0.96830789930714078"/>
          <c:h val="0.87071951869688324"/>
        </c:manualLayout>
      </c:layout>
      <c:stockChart>
        <c:ser>
          <c:idx val="0"/>
          <c:order val="0"/>
          <c:tx>
            <c:strRef>
              <c:f>Sheet1!$B$1</c:f>
              <c:strCache>
                <c:ptCount val="1"/>
                <c:pt idx="0">
                  <c:v>开盘</c:v>
                </c:pt>
              </c:strCache>
            </c:strRef>
          </c:tx>
          <c:spPr>
            <a:ln w="19050" cap="rnd">
              <a:noFill/>
              <a:round/>
            </a:ln>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Sheet1!$B$2:$B$11</c:f>
              <c:numCache>
                <c:formatCode>#,##0_ </c:formatCode>
                <c:ptCount val="10"/>
                <c:pt idx="0">
                  <c:v>3192</c:v>
                </c:pt>
                <c:pt idx="1">
                  <c:v>4339</c:v>
                </c:pt>
                <c:pt idx="2">
                  <c:v>3974</c:v>
                </c:pt>
                <c:pt idx="3">
                  <c:v>4154</c:v>
                </c:pt>
                <c:pt idx="4">
                  <c:v>3191</c:v>
                </c:pt>
                <c:pt idx="5">
                  <c:v>3921</c:v>
                </c:pt>
                <c:pt idx="6">
                  <c:v>3304</c:v>
                </c:pt>
                <c:pt idx="7">
                  <c:v>2523</c:v>
                </c:pt>
                <c:pt idx="8">
                  <c:v>2970</c:v>
                </c:pt>
                <c:pt idx="9">
                  <c:v>3734</c:v>
                </c:pt>
              </c:numCache>
            </c:numRef>
          </c:val>
          <c:smooth val="0"/>
          <c:extLst>
            <c:ext xmlns:c16="http://schemas.microsoft.com/office/drawing/2014/chart" uri="{C3380CC4-5D6E-409C-BE32-E72D297353CC}">
              <c16:uniqueId val="{00000000-E02D-40FF-88FA-DDC9E691072E}"/>
            </c:ext>
          </c:extLst>
        </c:ser>
        <c:ser>
          <c:idx val="1"/>
          <c:order val="1"/>
          <c:tx>
            <c:strRef>
              <c:f>Sheet1!$C$1</c:f>
              <c:strCache>
                <c:ptCount val="1"/>
                <c:pt idx="0">
                  <c:v>收盘</c:v>
                </c:pt>
              </c:strCache>
            </c:strRef>
          </c:tx>
          <c:spPr>
            <a:ln w="19050" cap="rnd">
              <a:noFill/>
              <a:round/>
            </a:ln>
            <a:effectLst/>
          </c:spPr>
          <c:marker>
            <c:symbol val="none"/>
          </c:marker>
          <c:dLbls>
            <c:spPr>
              <a:noFill/>
              <a:ln w="6350">
                <a:noFill/>
              </a:ln>
              <a:effectLst/>
            </c:spPr>
            <c:txPr>
              <a:bodyPr rot="0" spcFirstLastPara="1" vertOverflow="ellipsis" horzOverflow="clip" vert="horz" wrap="square" lIns="0" tIns="0" rIns="0" bIns="0" anchor="ctr" anchorCtr="0">
                <a:spAutoFit/>
              </a:bodyPr>
              <a:lstStyle/>
              <a:p>
                <a:pPr>
                  <a:defRPr sz="1197" b="1" i="0" u="none" strike="noStrike" kern="1200" baseline="0">
                    <a:ln w="12700">
                      <a:solidFill>
                        <a:schemeClr val="bg1">
                          <a:alpha val="75000"/>
                        </a:schemeClr>
                      </a:solidFill>
                    </a:ln>
                    <a:solidFill>
                      <a:schemeClr val="tx1">
                        <a:lumMod val="75000"/>
                        <a:lumOff val="25000"/>
                      </a:schemeClr>
                    </a:solidFill>
                    <a:latin typeface="Source Han Sans Heavy" panose="020B0A00000000000000" pitchFamily="34" charset="-122"/>
                    <a:ea typeface="Source Han Sans Heavy" panose="020B0A00000000000000"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trendline>
            <c:spPr>
              <a:ln w="31750" cap="rnd">
                <a:solidFill>
                  <a:schemeClr val="accent3"/>
                </a:solidFill>
                <a:prstDash val="sysDot"/>
              </a:ln>
              <a:effectLst/>
            </c:spPr>
            <c:trendlineType val="movingAvg"/>
            <c:period val="2"/>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Sheet1!$A$2:$A$11</c:f>
              <c:strCache>
                <c:ptCount val="10"/>
                <c:pt idx="0">
                  <c:v>#150</c:v>
                </c:pt>
                <c:pt idx="1">
                  <c:v>#151</c:v>
                </c:pt>
                <c:pt idx="2">
                  <c:v>#152</c:v>
                </c:pt>
                <c:pt idx="3">
                  <c:v>#153</c:v>
                </c:pt>
                <c:pt idx="4">
                  <c:v>#154</c:v>
                </c:pt>
                <c:pt idx="5">
                  <c:v>#155</c:v>
                </c:pt>
                <c:pt idx="6">
                  <c:v>#156</c:v>
                </c:pt>
                <c:pt idx="7">
                  <c:v>#157</c:v>
                </c:pt>
                <c:pt idx="8">
                  <c:v>#158</c:v>
                </c:pt>
                <c:pt idx="9">
                  <c:v>#159</c:v>
                </c:pt>
              </c:strCache>
            </c:strRef>
          </c:cat>
          <c:val>
            <c:numRef>
              <c:f>Sheet1!$C$2:$C$11</c:f>
              <c:numCache>
                <c:formatCode>#,##0_ </c:formatCode>
                <c:ptCount val="10"/>
                <c:pt idx="0">
                  <c:v>4339</c:v>
                </c:pt>
                <c:pt idx="1">
                  <c:v>3974</c:v>
                </c:pt>
                <c:pt idx="2">
                  <c:v>4154</c:v>
                </c:pt>
                <c:pt idx="3">
                  <c:v>3191</c:v>
                </c:pt>
                <c:pt idx="4">
                  <c:v>3921</c:v>
                </c:pt>
                <c:pt idx="5">
                  <c:v>3304</c:v>
                </c:pt>
                <c:pt idx="6">
                  <c:v>2523</c:v>
                </c:pt>
                <c:pt idx="7">
                  <c:v>2970</c:v>
                </c:pt>
                <c:pt idx="8">
                  <c:v>3734</c:v>
                </c:pt>
                <c:pt idx="9">
                  <c:v>3077</c:v>
                </c:pt>
              </c:numCache>
            </c:numRef>
          </c:val>
          <c:smooth val="0"/>
          <c:extLst>
            <c:ext xmlns:c16="http://schemas.microsoft.com/office/drawing/2014/chart" uri="{C3380CC4-5D6E-409C-BE32-E72D297353CC}">
              <c16:uniqueId val="{00000002-E02D-40FF-88FA-DDC9E691072E}"/>
            </c:ext>
          </c:extLst>
        </c:ser>
        <c:dLbls>
          <c:showLegendKey val="0"/>
          <c:showVal val="1"/>
          <c:showCatName val="0"/>
          <c:showSerName val="0"/>
          <c:showPercent val="0"/>
          <c:showBubbleSize val="0"/>
        </c:dLbls>
        <c:hiLowLines>
          <c:spPr>
            <a:ln w="9525" cap="flat" cmpd="sng" algn="ctr">
              <a:solidFill>
                <a:schemeClr val="bg1"/>
              </a:solidFill>
              <a:round/>
            </a:ln>
            <a:effectLst/>
          </c:spPr>
        </c:hiLowLines>
        <c:upDownBars>
          <c:gapWidth val="150"/>
          <c:upBars>
            <c:spPr>
              <a:solidFill>
                <a:srgbClr val="D05056"/>
              </a:solidFill>
              <a:ln w="9525" cap="flat" cmpd="sng" algn="ctr">
                <a:noFill/>
                <a:round/>
              </a:ln>
              <a:effectLst/>
            </c:spPr>
          </c:upBars>
          <c:downBars>
            <c:spPr>
              <a:solidFill>
                <a:srgbClr val="758677"/>
              </a:solidFill>
              <a:ln w="9525" cap="flat" cmpd="sng" algn="ctr">
                <a:noFill/>
                <a:round/>
              </a:ln>
              <a:effectLst/>
            </c:spPr>
          </c:downBars>
        </c:upDownBars>
        <c:axId val="392411712"/>
        <c:axId val="392413680"/>
      </c:stockChart>
      <c:catAx>
        <c:axId val="3924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ource Han Sans Heavy" panose="020B0A00000000000000" pitchFamily="34" charset="-122"/>
                <a:ea typeface="Source Han Sans Heavy" panose="020B0A00000000000000" pitchFamily="34" charset="-122"/>
                <a:cs typeface="+mn-cs"/>
              </a:defRPr>
            </a:pPr>
            <a:endParaRPr lang="zh-CN"/>
          </a:p>
        </c:txPr>
        <c:crossAx val="392413680"/>
        <c:crosses val="autoZero"/>
        <c:auto val="1"/>
        <c:lblAlgn val="ctr"/>
        <c:lblOffset val="100"/>
        <c:noMultiLvlLbl val="0"/>
      </c:catAx>
      <c:valAx>
        <c:axId val="392413680"/>
        <c:scaling>
          <c:orientation val="minMax"/>
        </c:scaling>
        <c:delete val="1"/>
        <c:axPos val="l"/>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crossAx val="3924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EFC89C-9724-4C87-924F-5F81B67EF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A5DC71-0925-4427-B8AB-56A758185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6E3E2-3EF4-4ED0-8D0B-40D028B41695}"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1C170413-7AD3-489E-8C84-4CF8E609B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0ADF0D-0CA0-4F58-BC52-732D074D05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4CEBCC-B9A1-4073-B96B-FE9611A7EA16}" type="slidenum">
              <a:rPr lang="zh-CN" altLang="en-US" smtClean="0"/>
              <a:t>‹#›</a:t>
            </a:fld>
            <a:endParaRPr lang="zh-CN" altLang="en-US"/>
          </a:p>
        </p:txBody>
      </p:sp>
    </p:spTree>
    <p:extLst>
      <p:ext uri="{BB962C8B-B14F-4D97-AF65-F5344CB8AC3E}">
        <p14:creationId xmlns:p14="http://schemas.microsoft.com/office/powerpoint/2010/main" val="227999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3A42-55EE-4019-A41B-ED8A201E442E}"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E8FD2-5EAA-4909-9B9B-9B6A9E989FA8}" type="slidenum">
              <a:rPr lang="zh-CN" altLang="en-US" smtClean="0"/>
              <a:t>‹#›</a:t>
            </a:fld>
            <a:endParaRPr lang="zh-CN" altLang="en-US"/>
          </a:p>
        </p:txBody>
      </p:sp>
    </p:spTree>
    <p:extLst>
      <p:ext uri="{BB962C8B-B14F-4D97-AF65-F5344CB8AC3E}">
        <p14:creationId xmlns:p14="http://schemas.microsoft.com/office/powerpoint/2010/main" val="241324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1</a:t>
            </a:fld>
            <a:endParaRPr lang="zh-CN" altLang="en-US"/>
          </a:p>
        </p:txBody>
      </p:sp>
    </p:spTree>
    <p:extLst>
      <p:ext uri="{BB962C8B-B14F-4D97-AF65-F5344CB8AC3E}">
        <p14:creationId xmlns:p14="http://schemas.microsoft.com/office/powerpoint/2010/main" val="50320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51</a:t>
            </a:fld>
            <a:endParaRPr lang="zh-CN" altLang="en-US"/>
          </a:p>
        </p:txBody>
      </p:sp>
    </p:spTree>
    <p:extLst>
      <p:ext uri="{BB962C8B-B14F-4D97-AF65-F5344CB8AC3E}">
        <p14:creationId xmlns:p14="http://schemas.microsoft.com/office/powerpoint/2010/main" val="37612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52</a:t>
            </a:fld>
            <a:endParaRPr lang="zh-CN" altLang="en-US"/>
          </a:p>
        </p:txBody>
      </p:sp>
    </p:spTree>
    <p:extLst>
      <p:ext uri="{BB962C8B-B14F-4D97-AF65-F5344CB8AC3E}">
        <p14:creationId xmlns:p14="http://schemas.microsoft.com/office/powerpoint/2010/main" val="420166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E8FD2-5EAA-4909-9B9B-9B6A9E989FA8}" type="slidenum">
              <a:rPr lang="zh-CN" altLang="en-US" smtClean="0"/>
              <a:t>53</a:t>
            </a:fld>
            <a:endParaRPr lang="zh-CN" altLang="en-US"/>
          </a:p>
        </p:txBody>
      </p:sp>
    </p:spTree>
    <p:extLst>
      <p:ext uri="{BB962C8B-B14F-4D97-AF65-F5344CB8AC3E}">
        <p14:creationId xmlns:p14="http://schemas.microsoft.com/office/powerpoint/2010/main" val="9251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8CA3-D59B-4D85-8BFC-A6B2B36F1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A072DF-3D4C-40A4-B9DA-B738F7DF3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066862-40FA-4E5E-BB10-3708D32780B2}"/>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3D0A1BFD-EFFC-4383-B699-F144BB94F2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485E7-D59C-48DB-96A4-9B9AC046E618}"/>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485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5A9-BBD7-4D9A-B73A-473AD33ED7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B1CA44-16FF-4D09-8C38-8F3E992739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88B8E-DD01-4D54-A265-91E944C89308}"/>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BF4E2F3A-EFF2-4EC1-AF8C-3AA1B142A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50193-7E9E-4801-952E-347A9A754602}"/>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36644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7DFBD-DF11-4C7E-B960-63A47E4AA8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52826-FFF1-4277-83C4-991D75C56D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8AAB91-FDD8-4227-AA2A-EFCDD21671B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F4CDB7BB-E372-43D9-8E3B-243A0BC48A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DCC750-1F97-450A-BA25-47D3BE14BD6B}"/>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80423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39E93-2311-4712-A4CD-E0ACB8C06F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4D906F-C677-4BE6-A599-019A190A81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118E2-6881-4104-980E-36486E85ECB1}"/>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4C3B15BD-5025-4752-A687-33A72C846B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4457D-CA17-4BBF-B3EF-D5029245348F}"/>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68671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BC5EA-5A0B-4BA1-BB34-BAB5D9FEA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F9E60B-A3F8-4289-8AB0-D48534A252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46B7E6-EFA7-441F-AC3E-4F62B4E719F6}"/>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D506E0A7-1E66-41FC-935E-105CF5DF5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FD6F6-81DA-4FE0-B2A3-4B88BE5C7A3E}"/>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74703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CB3A5-CB65-4025-912E-3B9354D70A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1C1F2-234E-47CD-A416-C014D18559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660F5-757E-477D-BF29-237A3BC4DC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423059-1622-4162-BFAB-A12BD26F29AB}"/>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70BE1F51-1810-427C-B4A9-C74BC60841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18A0A7-AFA4-4528-B157-A1EE48F5727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45362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9BB81-60B8-41D2-9E09-98FBED64A0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94351C-0B21-4AD9-962C-AA0A396EA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D5DDAC-8737-4653-BA55-3D64C16454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61549C-94B8-481E-97DF-8706793F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F1685A-EA73-4661-82BA-6BA88EF4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E47C520-D9F4-4492-89E1-D6586C8E465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8" name="页脚占位符 7">
            <a:extLst>
              <a:ext uri="{FF2B5EF4-FFF2-40B4-BE49-F238E27FC236}">
                <a16:creationId xmlns:a16="http://schemas.microsoft.com/office/drawing/2014/main" id="{E870B946-25F7-48E6-9C07-00584CA761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622425-C36F-4580-A3F0-77D243A82A30}"/>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564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ABC4E-20D0-4593-9B98-6301231D46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110788-D102-4F4A-99A1-06971FB526BE}"/>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402E3B69-A50C-4458-A8E3-5C4E430E88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5D88E7-9EEB-45E7-A564-33B686B9F083}"/>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212430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37D3D4-CD41-42AB-87CE-2B52113D9472}"/>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3" name="页脚占位符 2">
            <a:extLst>
              <a:ext uri="{FF2B5EF4-FFF2-40B4-BE49-F238E27FC236}">
                <a16:creationId xmlns:a16="http://schemas.microsoft.com/office/drawing/2014/main" id="{CF8E29A1-8772-4AB3-81DE-2D52C1E382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67E8F0-000D-4744-9D36-705FEAF68A49}"/>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5604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077F-0DD7-4E64-9D76-97015BD6EB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F3F1AA-12FC-4044-8FB0-9FD241774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959301-99F5-4CC8-9F64-CAACE7052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0EAB1-F9C8-4B7A-B675-8203B66CBDCC}"/>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8E3B87BE-FE30-46E8-BF18-23C4FA5469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AA98FC-96FC-4FC2-B98E-7970D820D2AA}"/>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343237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36349-4E48-413A-9FD8-6A1C764B90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04CBC9-0117-40C9-8662-D0334EC0C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C5589-3A69-4AC0-875D-BD9EC288F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162226-7988-4F91-9B26-1F5954596D03}"/>
              </a:ext>
            </a:extLst>
          </p:cNvPr>
          <p:cNvSpPr>
            <a:spLocks noGrp="1"/>
          </p:cNvSpPr>
          <p:nvPr>
            <p:ph type="dt" sz="half" idx="10"/>
          </p:nvPr>
        </p:nvSpPr>
        <p:spPr/>
        <p:txBody>
          <a:bodyPr/>
          <a:lstStyle/>
          <a:p>
            <a:fld id="{A3940B27-BA65-455B-B9D6-D69BA05BEAFF}"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A0CBF622-1647-425F-A11D-E6318F136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7850BB-6866-48B0-B5A0-6AE10065D3CC}"/>
              </a:ext>
            </a:extLst>
          </p:cNvPr>
          <p:cNvSpPr>
            <a:spLocks noGrp="1"/>
          </p:cNvSpPr>
          <p:nvPr>
            <p:ph type="sldNum" sz="quarter" idx="12"/>
          </p:nvPr>
        </p:nvSpPr>
        <p:spPr/>
        <p:txBody>
          <a:body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71158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97285B-91D5-441A-B3A9-D846E7AA0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CDC1D-72D5-4C07-9789-96F81F74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552A1-4C58-4CE6-9477-A9330FBDA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40B27-BA65-455B-B9D6-D69BA05BEAFF}"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B8A16822-9179-439E-9D0A-FF1D1287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AF9C0-8D84-403A-9FCC-E2B3815FF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B2ABA-43BB-427F-92C1-F641C89DD7CC}" type="slidenum">
              <a:rPr lang="zh-CN" altLang="en-US" smtClean="0"/>
              <a:t>‹#›</a:t>
            </a:fld>
            <a:endParaRPr lang="zh-CN" altLang="en-US"/>
          </a:p>
        </p:txBody>
      </p:sp>
    </p:spTree>
    <p:extLst>
      <p:ext uri="{BB962C8B-B14F-4D97-AF65-F5344CB8AC3E}">
        <p14:creationId xmlns:p14="http://schemas.microsoft.com/office/powerpoint/2010/main" val="136967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svg"/><Relationship Id="rId2" Type="http://schemas.openxmlformats.org/officeDocument/2006/relationships/tags" Target="../tags/tag3.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jpg"/><Relationship Id="rId26" Type="http://schemas.openxmlformats.org/officeDocument/2006/relationships/image" Target="../media/image97.jpg"/><Relationship Id="rId21" Type="http://schemas.openxmlformats.org/officeDocument/2006/relationships/image" Target="../media/image92.jpg"/><Relationship Id="rId34" Type="http://schemas.openxmlformats.org/officeDocument/2006/relationships/image" Target="../media/image79.png"/><Relationship Id="rId7" Type="http://schemas.openxmlformats.org/officeDocument/2006/relationships/image" Target="../media/image77.jpg"/><Relationship Id="rId12" Type="http://schemas.openxmlformats.org/officeDocument/2006/relationships/image" Target="../media/image83.jpg"/><Relationship Id="rId17" Type="http://schemas.openxmlformats.org/officeDocument/2006/relationships/image" Target="../media/image88.jpg"/><Relationship Id="rId25" Type="http://schemas.openxmlformats.org/officeDocument/2006/relationships/image" Target="../media/image96.jpg"/><Relationship Id="rId33" Type="http://schemas.openxmlformats.org/officeDocument/2006/relationships/image" Target="../media/image104.jpg"/><Relationship Id="rId2" Type="http://schemas.openxmlformats.org/officeDocument/2006/relationships/notesSlide" Target="../notesSlides/notesSlide3.xml"/><Relationship Id="rId16" Type="http://schemas.openxmlformats.org/officeDocument/2006/relationships/image" Target="../media/image87.jpg"/><Relationship Id="rId20" Type="http://schemas.openxmlformats.org/officeDocument/2006/relationships/image" Target="../media/image91.jpg"/><Relationship Id="rId29"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6.jpg"/><Relationship Id="rId11" Type="http://schemas.openxmlformats.org/officeDocument/2006/relationships/image" Target="../media/image82.jpg"/><Relationship Id="rId24" Type="http://schemas.openxmlformats.org/officeDocument/2006/relationships/image" Target="../media/image95.jpg"/><Relationship Id="rId32" Type="http://schemas.openxmlformats.org/officeDocument/2006/relationships/image" Target="../media/image103.jpg"/><Relationship Id="rId37" Type="http://schemas.openxmlformats.org/officeDocument/2006/relationships/image" Target="../media/image107.png"/><Relationship Id="rId5" Type="http://schemas.openxmlformats.org/officeDocument/2006/relationships/image" Target="../media/image75.jpg"/><Relationship Id="rId15" Type="http://schemas.openxmlformats.org/officeDocument/2006/relationships/image" Target="../media/image86.jpg"/><Relationship Id="rId23" Type="http://schemas.openxmlformats.org/officeDocument/2006/relationships/image" Target="../media/image94.jpg"/><Relationship Id="rId28" Type="http://schemas.openxmlformats.org/officeDocument/2006/relationships/image" Target="../media/image99.png"/><Relationship Id="rId36" Type="http://schemas.openxmlformats.org/officeDocument/2006/relationships/image" Target="../media/image106.png"/><Relationship Id="rId10" Type="http://schemas.openxmlformats.org/officeDocument/2006/relationships/image" Target="../media/image81.jpg"/><Relationship Id="rId19" Type="http://schemas.openxmlformats.org/officeDocument/2006/relationships/image" Target="../media/image90.jpg"/><Relationship Id="rId31" Type="http://schemas.openxmlformats.org/officeDocument/2006/relationships/image" Target="../media/image102.jpg"/><Relationship Id="rId4" Type="http://schemas.openxmlformats.org/officeDocument/2006/relationships/image" Target="../media/image74.jpg"/><Relationship Id="rId9" Type="http://schemas.openxmlformats.org/officeDocument/2006/relationships/image" Target="../media/image80.jpg"/><Relationship Id="rId14" Type="http://schemas.openxmlformats.org/officeDocument/2006/relationships/image" Target="../media/image85.jpg"/><Relationship Id="rId22" Type="http://schemas.openxmlformats.org/officeDocument/2006/relationships/image" Target="../media/image93.jpg"/><Relationship Id="rId27" Type="http://schemas.openxmlformats.org/officeDocument/2006/relationships/image" Target="../media/image98.jpg"/><Relationship Id="rId30" Type="http://schemas.openxmlformats.org/officeDocument/2006/relationships/image" Target="../media/image101.jpg"/><Relationship Id="rId35" Type="http://schemas.openxmlformats.org/officeDocument/2006/relationships/image" Target="../media/image105.png"/><Relationship Id="rId8" Type="http://schemas.openxmlformats.org/officeDocument/2006/relationships/image" Target="../media/image78.jpg"/><Relationship Id="rId3"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DF7FC-4C87-41E8-A3B1-6045C6948F1A}"/>
              </a:ext>
            </a:extLst>
          </p:cNvPr>
          <p:cNvPicPr>
            <a:picLocks noChangeAspect="1"/>
          </p:cNvPicPr>
          <p:nvPr/>
        </p:nvPicPr>
        <p:blipFill rotWithShape="1">
          <a:blip r:embed="rId3">
            <a:extLst>
              <a:ext uri="{28A0092B-C50C-407E-A947-70E740481C1C}">
                <a14:useLocalDpi xmlns:a14="http://schemas.microsoft.com/office/drawing/2010/main" val="0"/>
              </a:ext>
            </a:extLst>
          </a:blip>
          <a:srcRect r="13119" b="18293"/>
          <a:stretch/>
        </p:blipFill>
        <p:spPr>
          <a:xfrm>
            <a:off x="4613951" y="2887908"/>
            <a:ext cx="2964098" cy="1107759"/>
          </a:xfrm>
          <a:prstGeom prst="rect">
            <a:avLst/>
          </a:prstGeom>
        </p:spPr>
      </p:pic>
    </p:spTree>
    <p:extLst>
      <p:ext uri="{BB962C8B-B14F-4D97-AF65-F5344CB8AC3E}">
        <p14:creationId xmlns:p14="http://schemas.microsoft.com/office/powerpoint/2010/main" val="712089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63" name="!!82">
            <a:extLst>
              <a:ext uri="{FF2B5EF4-FFF2-40B4-BE49-F238E27FC236}">
                <a16:creationId xmlns:a16="http://schemas.microsoft.com/office/drawing/2014/main" id="{44570FC9-9DD3-9E08-3449-8DB6054D5407}"/>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4" name="矩形: 圆角 163">
            <a:extLst>
              <a:ext uri="{FF2B5EF4-FFF2-40B4-BE49-F238E27FC236}">
                <a16:creationId xmlns:a16="http://schemas.microsoft.com/office/drawing/2014/main" id="{32F10DE1-604C-E541-06A5-862E508E444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65" name="矩形: 圆角 164">
            <a:extLst>
              <a:ext uri="{FF2B5EF4-FFF2-40B4-BE49-F238E27FC236}">
                <a16:creationId xmlns:a16="http://schemas.microsoft.com/office/drawing/2014/main" id="{E7D1AA98-12F7-D593-1171-50AA37F92D3B}"/>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167" name="矩形: 圆角 166">
            <a:extLst>
              <a:ext uri="{FF2B5EF4-FFF2-40B4-BE49-F238E27FC236}">
                <a16:creationId xmlns:a16="http://schemas.microsoft.com/office/drawing/2014/main" id="{6D94E64B-762B-5088-DEC5-4CF07BCEDD4A}"/>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72" name="!!82">
            <a:extLst>
              <a:ext uri="{FF2B5EF4-FFF2-40B4-BE49-F238E27FC236}">
                <a16:creationId xmlns:a16="http://schemas.microsoft.com/office/drawing/2014/main" id="{B5988F63-1D19-F7DF-1900-44FCB0525806}"/>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3" name="矩形: 圆角 172">
            <a:extLst>
              <a:ext uri="{FF2B5EF4-FFF2-40B4-BE49-F238E27FC236}">
                <a16:creationId xmlns:a16="http://schemas.microsoft.com/office/drawing/2014/main" id="{255A517F-692E-6292-37ED-5E17197FFDBD}"/>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74" name="文本框 173">
            <a:extLst>
              <a:ext uri="{FF2B5EF4-FFF2-40B4-BE49-F238E27FC236}">
                <a16:creationId xmlns:a16="http://schemas.microsoft.com/office/drawing/2014/main" id="{E01965B7-90B8-B223-B7A6-91E3D61D71E2}"/>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5" name="文本框 174">
            <a:extLst>
              <a:ext uri="{FF2B5EF4-FFF2-40B4-BE49-F238E27FC236}">
                <a16:creationId xmlns:a16="http://schemas.microsoft.com/office/drawing/2014/main" id="{90686EE6-E204-87A2-D4B5-7B461FF8CB9A}"/>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6" name="文本框 175">
            <a:extLst>
              <a:ext uri="{FF2B5EF4-FFF2-40B4-BE49-F238E27FC236}">
                <a16:creationId xmlns:a16="http://schemas.microsoft.com/office/drawing/2014/main" id="{02E3924C-0F7E-5E74-CA09-A62DBFC27D05}"/>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7" name="文本框 176">
            <a:extLst>
              <a:ext uri="{FF2B5EF4-FFF2-40B4-BE49-F238E27FC236}">
                <a16:creationId xmlns:a16="http://schemas.microsoft.com/office/drawing/2014/main" id="{1CB0DF9A-5305-B929-F10F-17C79712BDC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8" name="文本框 177">
            <a:extLst>
              <a:ext uri="{FF2B5EF4-FFF2-40B4-BE49-F238E27FC236}">
                <a16:creationId xmlns:a16="http://schemas.microsoft.com/office/drawing/2014/main" id="{079C89F1-455F-5E48-450D-792ADEDC4D25}"/>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79" name="文本框 178">
            <a:extLst>
              <a:ext uri="{FF2B5EF4-FFF2-40B4-BE49-F238E27FC236}">
                <a16:creationId xmlns:a16="http://schemas.microsoft.com/office/drawing/2014/main" id="{BE69AB7B-09B7-1B51-A30B-A6EC1A6D9D15}"/>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80" name="文本框 179">
            <a:extLst>
              <a:ext uri="{FF2B5EF4-FFF2-40B4-BE49-F238E27FC236}">
                <a16:creationId xmlns:a16="http://schemas.microsoft.com/office/drawing/2014/main" id="{A2193B70-A68F-F9C7-D88D-FA6BB88F2BA9}"/>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8" name="组合 7">
            <a:extLst>
              <a:ext uri="{FF2B5EF4-FFF2-40B4-BE49-F238E27FC236}">
                <a16:creationId xmlns:a16="http://schemas.microsoft.com/office/drawing/2014/main" id="{1062EB7B-CA3C-04E1-3C20-834DC8304C8A}"/>
              </a:ext>
            </a:extLst>
          </p:cNvPr>
          <p:cNvGrpSpPr/>
          <p:nvPr/>
        </p:nvGrpSpPr>
        <p:grpSpPr>
          <a:xfrm>
            <a:off x="436328" y="3890620"/>
            <a:ext cx="1983966" cy="2502250"/>
            <a:chOff x="436328" y="3890620"/>
            <a:chExt cx="1983966"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F9EEC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诗岸</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·Shian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3" name="组合 92">
              <a:extLst>
                <a:ext uri="{FF2B5EF4-FFF2-40B4-BE49-F238E27FC236}">
                  <a16:creationId xmlns:a16="http://schemas.microsoft.com/office/drawing/2014/main" id="{94148378-852E-C3E4-031A-CCDB5B715083}"/>
                </a:ext>
              </a:extLst>
            </p:cNvPr>
            <p:cNvGrpSpPr/>
            <p:nvPr/>
          </p:nvGrpSpPr>
          <p:grpSpPr>
            <a:xfrm>
              <a:off x="509260" y="3961856"/>
              <a:ext cx="1835598" cy="194669"/>
              <a:chOff x="509260" y="1185792"/>
              <a:chExt cx="1835598" cy="194669"/>
            </a:xfrm>
          </p:grpSpPr>
          <p:sp>
            <p:nvSpPr>
              <p:cNvPr id="94" name="!!82">
                <a:extLst>
                  <a:ext uri="{FF2B5EF4-FFF2-40B4-BE49-F238E27FC236}">
                    <a16:creationId xmlns:a16="http://schemas.microsoft.com/office/drawing/2014/main" id="{FA998AE3-F37E-78DC-81C6-82BEF3C8064B}"/>
                  </a:ext>
                </a:extLst>
              </p:cNvPr>
              <p:cNvSpPr/>
              <p:nvPr/>
            </p:nvSpPr>
            <p:spPr>
              <a:xfrm>
                <a:off x="50926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5" name="!!084">
                <a:extLst>
                  <a:ext uri="{FF2B5EF4-FFF2-40B4-BE49-F238E27FC236}">
                    <a16:creationId xmlns:a16="http://schemas.microsoft.com/office/drawing/2014/main" id="{E35F93C2-CCA5-D049-103D-726A1B799B7E}"/>
                  </a:ext>
                </a:extLst>
              </p:cNvPr>
              <p:cNvSpPr/>
              <p:nvPr/>
            </p:nvSpPr>
            <p:spPr>
              <a:xfrm>
                <a:off x="718693"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11857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grpSp>
        <p:pic>
          <p:nvPicPr>
            <p:cNvPr id="137" name="图片 136" descr="卡通人物&#10;&#10;低可信度描述已自动生成">
              <a:extLst>
                <a:ext uri="{FF2B5EF4-FFF2-40B4-BE49-F238E27FC236}">
                  <a16:creationId xmlns:a16="http://schemas.microsoft.com/office/drawing/2014/main" id="{BE8A6242-A3BA-A034-023D-AC981037370E}"/>
                </a:ext>
              </a:extLst>
            </p:cNvPr>
            <p:cNvPicPr>
              <a:picLocks noChangeAspect="1"/>
            </p:cNvPicPr>
            <p:nvPr/>
          </p:nvPicPr>
          <p:blipFill rotWithShape="1">
            <a:blip r:embed="rId2">
              <a:extLst>
                <a:ext uri="{28A0092B-C50C-407E-A947-70E740481C1C}">
                  <a14:useLocalDpi xmlns:a14="http://schemas.microsoft.com/office/drawing/2010/main" val="0"/>
                </a:ext>
              </a:extLst>
            </a:blip>
            <a:srcRect l="26857" t="6159" r="24094" b="57512"/>
            <a:stretch/>
          </p:blipFill>
          <p:spPr>
            <a:xfrm>
              <a:off x="436328" y="3890620"/>
              <a:ext cx="1980000" cy="1980000"/>
            </a:xfrm>
            <a:prstGeom prst="roundRect">
              <a:avLst>
                <a:gd name="adj" fmla="val 2530"/>
              </a:avLst>
            </a:prstGeom>
          </p:spPr>
        </p:pic>
      </p:grpSp>
      <p:grpSp>
        <p:nvGrpSpPr>
          <p:cNvPr id="10" name="组合 9">
            <a:extLst>
              <a:ext uri="{FF2B5EF4-FFF2-40B4-BE49-F238E27FC236}">
                <a16:creationId xmlns:a16="http://schemas.microsoft.com/office/drawing/2014/main" id="{BD3E111C-46FD-E56C-AFB2-DECB3505C494}"/>
              </a:ext>
            </a:extLst>
          </p:cNvPr>
          <p:cNvGrpSpPr/>
          <p:nvPr/>
        </p:nvGrpSpPr>
        <p:grpSpPr>
          <a:xfrm>
            <a:off x="2771646" y="3890620"/>
            <a:ext cx="1981501" cy="2502250"/>
            <a:chOff x="2771646" y="3890620"/>
            <a:chExt cx="1981501" cy="2502250"/>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E7F0F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苍穹</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·Cangqiong</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0" name="组合 99">
              <a:extLst>
                <a:ext uri="{FF2B5EF4-FFF2-40B4-BE49-F238E27FC236}">
                  <a16:creationId xmlns:a16="http://schemas.microsoft.com/office/drawing/2014/main" id="{83C9557F-183E-0EBA-7ABA-CDD847E01DD0}"/>
                </a:ext>
              </a:extLst>
            </p:cNvPr>
            <p:cNvGrpSpPr/>
            <p:nvPr/>
          </p:nvGrpSpPr>
          <p:grpSpPr>
            <a:xfrm>
              <a:off x="2844007" y="3961855"/>
              <a:ext cx="1843512" cy="194670"/>
              <a:chOff x="2844007" y="1185791"/>
              <a:chExt cx="1843512" cy="194670"/>
            </a:xfrm>
          </p:grpSpPr>
          <p:sp>
            <p:nvSpPr>
              <p:cNvPr id="101" name="!!82">
                <a:extLst>
                  <a:ext uri="{FF2B5EF4-FFF2-40B4-BE49-F238E27FC236}">
                    <a16:creationId xmlns:a16="http://schemas.microsoft.com/office/drawing/2014/main" id="{56F6ECF4-CF56-B72F-5152-FD2B20A4633C}"/>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grpSp>
        <p:pic>
          <p:nvPicPr>
            <p:cNvPr id="138" name="图片 137" descr="图片包含 小, 穿着, 桌子, 男人&#10;&#10;描述已自动生成">
              <a:extLst>
                <a:ext uri="{FF2B5EF4-FFF2-40B4-BE49-F238E27FC236}">
                  <a16:creationId xmlns:a16="http://schemas.microsoft.com/office/drawing/2014/main" id="{19DE4A3F-8651-06FC-4585-1FD8DC26FCAE}"/>
                </a:ext>
              </a:extLst>
            </p:cNvPr>
            <p:cNvPicPr>
              <a:picLocks noChangeAspect="1"/>
            </p:cNvPicPr>
            <p:nvPr/>
          </p:nvPicPr>
          <p:blipFill rotWithShape="1">
            <a:blip r:embed="rId3">
              <a:extLst>
                <a:ext uri="{28A0092B-C50C-407E-A947-70E740481C1C}">
                  <a14:useLocalDpi xmlns:a14="http://schemas.microsoft.com/office/drawing/2010/main" val="0"/>
                </a:ext>
              </a:extLst>
            </a:blip>
            <a:srcRect l="32266" t="13755" r="27977" b="56746"/>
            <a:stretch/>
          </p:blipFill>
          <p:spPr>
            <a:xfrm>
              <a:off x="2771646" y="3890620"/>
              <a:ext cx="1980000" cy="1980000"/>
            </a:xfrm>
            <a:prstGeom prst="roundRect">
              <a:avLst>
                <a:gd name="adj" fmla="val 2844"/>
              </a:avLst>
            </a:prstGeom>
          </p:spPr>
        </p:pic>
      </p:grpSp>
      <p:grpSp>
        <p:nvGrpSpPr>
          <p:cNvPr id="11" name="组合 10">
            <a:extLst>
              <a:ext uri="{FF2B5EF4-FFF2-40B4-BE49-F238E27FC236}">
                <a16:creationId xmlns:a16="http://schemas.microsoft.com/office/drawing/2014/main" id="{D7DB83DD-3B40-54ED-88F3-FCF0D622E69B}"/>
              </a:ext>
            </a:extLst>
          </p:cNvPr>
          <p:cNvGrpSpPr/>
          <p:nvPr/>
        </p:nvGrpSpPr>
        <p:grpSpPr>
          <a:xfrm>
            <a:off x="5102034" y="3890621"/>
            <a:ext cx="1983966" cy="2502249"/>
            <a:chOff x="5102034" y="3890621"/>
            <a:chExt cx="1983966" cy="2502249"/>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DBF2F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海伊</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·Haiyi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107" name="组合 106">
              <a:extLst>
                <a:ext uri="{FF2B5EF4-FFF2-40B4-BE49-F238E27FC236}">
                  <a16:creationId xmlns:a16="http://schemas.microsoft.com/office/drawing/2014/main" id="{CB7BD601-E7C1-847C-7E38-ABFEAEF9B8CE}"/>
                </a:ext>
              </a:extLst>
            </p:cNvPr>
            <p:cNvGrpSpPr/>
            <p:nvPr/>
          </p:nvGrpSpPr>
          <p:grpSpPr>
            <a:xfrm>
              <a:off x="5173550" y="3961854"/>
              <a:ext cx="1845212" cy="194671"/>
              <a:chOff x="5173550" y="1185790"/>
              <a:chExt cx="1845212" cy="194671"/>
            </a:xfrm>
          </p:grpSpPr>
          <p:sp>
            <p:nvSpPr>
              <p:cNvPr id="108" name="!!82">
                <a:extLst>
                  <a:ext uri="{FF2B5EF4-FFF2-40B4-BE49-F238E27FC236}">
                    <a16:creationId xmlns:a16="http://schemas.microsoft.com/office/drawing/2014/main" id="{DD445FDF-CAEF-9E86-B9E1-DFB8BFBA474B}"/>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grpSp>
        <p:pic>
          <p:nvPicPr>
            <p:cNvPr id="139" name="图片 138" descr="卡通人物&#10;&#10;中度可信度描述已自动生成">
              <a:extLst>
                <a:ext uri="{FF2B5EF4-FFF2-40B4-BE49-F238E27FC236}">
                  <a16:creationId xmlns:a16="http://schemas.microsoft.com/office/drawing/2014/main" id="{B37E266B-9AC0-B928-BCE5-FEA31076C548}"/>
                </a:ext>
              </a:extLst>
            </p:cNvPr>
            <p:cNvPicPr>
              <a:picLocks noChangeAspect="1"/>
            </p:cNvPicPr>
            <p:nvPr/>
          </p:nvPicPr>
          <p:blipFill rotWithShape="1">
            <a:blip r:embed="rId4">
              <a:extLst>
                <a:ext uri="{28A0092B-C50C-407E-A947-70E740481C1C}">
                  <a14:useLocalDpi xmlns:a14="http://schemas.microsoft.com/office/drawing/2010/main" val="0"/>
                </a:ext>
              </a:extLst>
            </a:blip>
            <a:srcRect l="24425" t="4195" r="24205" b="57276"/>
            <a:stretch/>
          </p:blipFill>
          <p:spPr>
            <a:xfrm>
              <a:off x="5102034" y="3890621"/>
              <a:ext cx="1980000" cy="1980000"/>
            </a:xfrm>
            <a:prstGeom prst="roundRect">
              <a:avLst>
                <a:gd name="adj" fmla="val 1901"/>
              </a:avLst>
            </a:prstGeom>
          </p:spPr>
        </p:pic>
      </p:grpSp>
      <p:grpSp>
        <p:nvGrpSpPr>
          <p:cNvPr id="7" name="组合 6">
            <a:extLst>
              <a:ext uri="{FF2B5EF4-FFF2-40B4-BE49-F238E27FC236}">
                <a16:creationId xmlns:a16="http://schemas.microsoft.com/office/drawing/2014/main" id="{71AEF6A4-AB38-1C1B-E171-E02B532A1951}"/>
              </a:ext>
            </a:extLst>
          </p:cNvPr>
          <p:cNvGrpSpPr/>
          <p:nvPr/>
        </p:nvGrpSpPr>
        <p:grpSpPr>
          <a:xfrm>
            <a:off x="9770206" y="1230257"/>
            <a:ext cx="1981501" cy="2497880"/>
            <a:chOff x="9770206" y="1230257"/>
            <a:chExt cx="1981501" cy="2497880"/>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BBBBE"/>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赤羽</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·Chiyu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6" name="组合 65">
              <a:extLst>
                <a:ext uri="{FF2B5EF4-FFF2-40B4-BE49-F238E27FC236}">
                  <a16:creationId xmlns:a16="http://schemas.microsoft.com/office/drawing/2014/main" id="{1D867368-95ED-B123-790B-C916C8675CF3}"/>
                </a:ext>
              </a:extLst>
            </p:cNvPr>
            <p:cNvGrpSpPr/>
            <p:nvPr/>
          </p:nvGrpSpPr>
          <p:grpSpPr>
            <a:xfrm>
              <a:off x="9837528" y="1301488"/>
              <a:ext cx="1845212" cy="194671"/>
              <a:chOff x="5173550" y="1185790"/>
              <a:chExt cx="1845212" cy="194671"/>
            </a:xfrm>
          </p:grpSpPr>
          <p:sp>
            <p:nvSpPr>
              <p:cNvPr id="67" name="!!82">
                <a:extLst>
                  <a:ext uri="{FF2B5EF4-FFF2-40B4-BE49-F238E27FC236}">
                    <a16:creationId xmlns:a16="http://schemas.microsoft.com/office/drawing/2014/main" id="{23B7A305-1CF6-4193-1DF5-344D20B794FE}"/>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8" name="!!084">
                <a:extLst>
                  <a:ext uri="{FF2B5EF4-FFF2-40B4-BE49-F238E27FC236}">
                    <a16:creationId xmlns:a16="http://schemas.microsoft.com/office/drawing/2014/main" id="{2C31ABDB-1289-E311-30E4-0A080B5CDAEA}"/>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9" name="!!084">
                <a:extLst>
                  <a:ext uri="{FF2B5EF4-FFF2-40B4-BE49-F238E27FC236}">
                    <a16:creationId xmlns:a16="http://schemas.microsoft.com/office/drawing/2014/main" id="{2EC54EE2-2FCC-76F3-81BD-9041DB2391E7}"/>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70" name="文本框 69">
                <a:extLst>
                  <a:ext uri="{FF2B5EF4-FFF2-40B4-BE49-F238E27FC236}">
                    <a16:creationId xmlns:a16="http://schemas.microsoft.com/office/drawing/2014/main" id="{E2FBE2B5-BA02-0CC6-6C5A-709C1492BFB6}"/>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8" name="图片 27" descr="粉色头发的卡通人物&#10;&#10;描述已自动生成">
              <a:extLst>
                <a:ext uri="{FF2B5EF4-FFF2-40B4-BE49-F238E27FC236}">
                  <a16:creationId xmlns:a16="http://schemas.microsoft.com/office/drawing/2014/main" id="{E5F36DA8-0D56-101F-788D-71644861263E}"/>
                </a:ext>
              </a:extLst>
            </p:cNvPr>
            <p:cNvPicPr>
              <a:picLocks noChangeAspect="1"/>
            </p:cNvPicPr>
            <p:nvPr/>
          </p:nvPicPr>
          <p:blipFill rotWithShape="1">
            <a:blip r:embed="rId5">
              <a:extLst>
                <a:ext uri="{28A0092B-C50C-407E-A947-70E740481C1C}">
                  <a14:useLocalDpi xmlns:a14="http://schemas.microsoft.com/office/drawing/2010/main" val="0"/>
                </a:ext>
              </a:extLst>
            </a:blip>
            <a:srcRect l="30982" t="9352" r="32411" b="62716"/>
            <a:stretch/>
          </p:blipFill>
          <p:spPr>
            <a:xfrm>
              <a:off x="9770206" y="1230257"/>
              <a:ext cx="1980749" cy="1980002"/>
            </a:xfrm>
            <a:prstGeom prst="roundRect">
              <a:avLst>
                <a:gd name="adj" fmla="val 2844"/>
              </a:avLst>
            </a:prstGeom>
          </p:spPr>
        </p:pic>
      </p:grpSp>
      <p:grpSp>
        <p:nvGrpSpPr>
          <p:cNvPr id="5" name="组合 4">
            <a:extLst>
              <a:ext uri="{FF2B5EF4-FFF2-40B4-BE49-F238E27FC236}">
                <a16:creationId xmlns:a16="http://schemas.microsoft.com/office/drawing/2014/main" id="{293E8F50-0CFC-E8A4-DE89-839025044D2C}"/>
              </a:ext>
            </a:extLst>
          </p:cNvPr>
          <p:cNvGrpSpPr/>
          <p:nvPr/>
        </p:nvGrpSpPr>
        <p:grpSpPr>
          <a:xfrm>
            <a:off x="7438103" y="1230259"/>
            <a:ext cx="1980750" cy="2502249"/>
            <a:chOff x="7438103" y="1230259"/>
            <a:chExt cx="198075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FF4BD"/>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艾可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AiKO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1" name="组合 60">
              <a:extLst>
                <a:ext uri="{FF2B5EF4-FFF2-40B4-BE49-F238E27FC236}">
                  <a16:creationId xmlns:a16="http://schemas.microsoft.com/office/drawing/2014/main" id="{363602DB-1EE0-38D4-3FFE-E2E8A02574CA}"/>
                </a:ext>
              </a:extLst>
            </p:cNvPr>
            <p:cNvGrpSpPr/>
            <p:nvPr/>
          </p:nvGrpSpPr>
          <p:grpSpPr>
            <a:xfrm>
              <a:off x="7502781" y="1301490"/>
              <a:ext cx="1845212" cy="194671"/>
              <a:chOff x="5173550" y="1185790"/>
              <a:chExt cx="1845212" cy="194671"/>
            </a:xfrm>
          </p:grpSpPr>
          <p:sp>
            <p:nvSpPr>
              <p:cNvPr id="62" name="!!82">
                <a:extLst>
                  <a:ext uri="{FF2B5EF4-FFF2-40B4-BE49-F238E27FC236}">
                    <a16:creationId xmlns:a16="http://schemas.microsoft.com/office/drawing/2014/main" id="{3DE7E659-21BF-07DD-1FF5-89ECE3AEB2A9}"/>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3" name="!!084">
                <a:extLst>
                  <a:ext uri="{FF2B5EF4-FFF2-40B4-BE49-F238E27FC236}">
                    <a16:creationId xmlns:a16="http://schemas.microsoft.com/office/drawing/2014/main" id="{F677580F-147F-C304-3A77-04EEC2F8D4CD}"/>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64" name="!!084">
                <a:extLst>
                  <a:ext uri="{FF2B5EF4-FFF2-40B4-BE49-F238E27FC236}">
                    <a16:creationId xmlns:a16="http://schemas.microsoft.com/office/drawing/2014/main" id="{9DC30F05-648E-150E-CCC5-96ACC1979B4C}"/>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65" name="文本框 64">
                <a:extLst>
                  <a:ext uri="{FF2B5EF4-FFF2-40B4-BE49-F238E27FC236}">
                    <a16:creationId xmlns:a16="http://schemas.microsoft.com/office/drawing/2014/main" id="{328B8556-3C9E-BA4E-F3C5-A38CC3844F93}"/>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grpSp>
        <p:pic>
          <p:nvPicPr>
            <p:cNvPr id="27" name="图片 26" descr="卡通人物&#10;&#10;描述已自动生成">
              <a:extLst>
                <a:ext uri="{FF2B5EF4-FFF2-40B4-BE49-F238E27FC236}">
                  <a16:creationId xmlns:a16="http://schemas.microsoft.com/office/drawing/2014/main" id="{533F309C-796A-3C22-8A4C-EEF3ACAAB0D3}"/>
                </a:ext>
              </a:extLst>
            </p:cNvPr>
            <p:cNvPicPr>
              <a:picLocks noChangeAspect="1"/>
            </p:cNvPicPr>
            <p:nvPr/>
          </p:nvPicPr>
          <p:blipFill rotWithShape="1">
            <a:blip r:embed="rId6">
              <a:extLst>
                <a:ext uri="{28A0092B-C50C-407E-A947-70E740481C1C}">
                  <a14:useLocalDpi xmlns:a14="http://schemas.microsoft.com/office/drawing/2010/main" val="0"/>
                </a:ext>
              </a:extLst>
            </a:blip>
            <a:srcRect l="20098" t="3729" r="24860" b="57522"/>
            <a:stretch/>
          </p:blipFill>
          <p:spPr>
            <a:xfrm>
              <a:off x="7438103" y="1230259"/>
              <a:ext cx="1980000" cy="1980000"/>
            </a:xfrm>
            <a:prstGeom prst="roundRect">
              <a:avLst>
                <a:gd name="adj" fmla="val 3158"/>
              </a:avLst>
            </a:prstGeom>
          </p:spPr>
        </p:pic>
      </p:grpSp>
      <p:grpSp>
        <p:nvGrpSpPr>
          <p:cNvPr id="4" name="组合 3">
            <a:extLst>
              <a:ext uri="{FF2B5EF4-FFF2-40B4-BE49-F238E27FC236}">
                <a16:creationId xmlns:a16="http://schemas.microsoft.com/office/drawing/2014/main" id="{C7645E25-1B91-B8C1-3F1E-A357F609ACAD}"/>
              </a:ext>
            </a:extLst>
          </p:cNvPr>
          <p:cNvGrpSpPr/>
          <p:nvPr/>
        </p:nvGrpSpPr>
        <p:grpSpPr>
          <a:xfrm>
            <a:off x="5106000" y="1230259"/>
            <a:ext cx="1997770" cy="2502249"/>
            <a:chOff x="5106000" y="1230259"/>
            <a:chExt cx="199777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6F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玄武</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GENBU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6" name="组合 5">
              <a:extLst>
                <a:ext uri="{FF2B5EF4-FFF2-40B4-BE49-F238E27FC236}">
                  <a16:creationId xmlns:a16="http://schemas.microsoft.com/office/drawing/2014/main" id="{176A8915-7FFE-FF77-1124-D7CD023EF508}"/>
                </a:ext>
              </a:extLst>
            </p:cNvPr>
            <p:cNvGrpSpPr/>
            <p:nvPr/>
          </p:nvGrpSpPr>
          <p:grpSpPr>
            <a:xfrm>
              <a:off x="5173550" y="1301492"/>
              <a:ext cx="1845212" cy="194671"/>
              <a:chOff x="5173550" y="1185790"/>
              <a:chExt cx="1845212" cy="194671"/>
            </a:xfrm>
          </p:grpSpPr>
          <p:sp>
            <p:nvSpPr>
              <p:cNvPr id="49" name="!!82">
                <a:extLst>
                  <a:ext uri="{FF2B5EF4-FFF2-40B4-BE49-F238E27FC236}">
                    <a16:creationId xmlns:a16="http://schemas.microsoft.com/office/drawing/2014/main" id="{926D598D-F5EE-0A39-4B6F-3B3DFEE142F2}"/>
                  </a:ext>
                </a:extLst>
              </p:cNvPr>
              <p:cNvSpPr/>
              <p:nvPr/>
            </p:nvSpPr>
            <p:spPr>
              <a:xfrm>
                <a:off x="5173550"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20046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18579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grpSp>
        <p:pic>
          <p:nvPicPr>
            <p:cNvPr id="26" name="图片 25" descr="卡通人物&#10;&#10;中度可信度描述已自动生成">
              <a:extLst>
                <a:ext uri="{FF2B5EF4-FFF2-40B4-BE49-F238E27FC236}">
                  <a16:creationId xmlns:a16="http://schemas.microsoft.com/office/drawing/2014/main" id="{89E837E6-5DD7-ECB9-B214-16429736333F}"/>
                </a:ext>
              </a:extLst>
            </p:cNvPr>
            <p:cNvPicPr>
              <a:picLocks noChangeAspect="1"/>
            </p:cNvPicPr>
            <p:nvPr/>
          </p:nvPicPr>
          <p:blipFill rotWithShape="1">
            <a:blip r:embed="rId7">
              <a:extLst>
                <a:ext uri="{28A0092B-C50C-407E-A947-70E740481C1C}">
                  <a14:useLocalDpi xmlns:a14="http://schemas.microsoft.com/office/drawing/2010/main" val="0"/>
                </a:ext>
              </a:extLst>
            </a:blip>
            <a:srcRect l="28799" r="20726" b="65600"/>
            <a:stretch/>
          </p:blipFill>
          <p:spPr>
            <a:xfrm>
              <a:off x="5123770" y="1230259"/>
              <a:ext cx="1980000" cy="1980000"/>
            </a:xfrm>
            <a:prstGeom prst="roundRect">
              <a:avLst>
                <a:gd name="adj" fmla="val 2844"/>
              </a:avLst>
            </a:prstGeom>
          </p:spPr>
        </p:pic>
      </p:grpSp>
      <p:grpSp>
        <p:nvGrpSpPr>
          <p:cNvPr id="3" name="组合 2">
            <a:extLst>
              <a:ext uri="{FF2B5EF4-FFF2-40B4-BE49-F238E27FC236}">
                <a16:creationId xmlns:a16="http://schemas.microsoft.com/office/drawing/2014/main" id="{78D0BA8F-A819-150B-8701-3A32F0FECBF5}"/>
              </a:ext>
            </a:extLst>
          </p:cNvPr>
          <p:cNvGrpSpPr/>
          <p:nvPr/>
        </p:nvGrpSpPr>
        <p:grpSpPr>
          <a:xfrm>
            <a:off x="2773146" y="1230259"/>
            <a:ext cx="1980001" cy="2502249"/>
            <a:chOff x="2773146" y="1230259"/>
            <a:chExt cx="1980001"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FEE8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闇音</a:t>
              </a: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レンリ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Yamine Renri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grpSp>
          <p:nvGrpSpPr>
            <p:cNvPr id="9" name="组合 8">
              <a:extLst>
                <a:ext uri="{FF2B5EF4-FFF2-40B4-BE49-F238E27FC236}">
                  <a16:creationId xmlns:a16="http://schemas.microsoft.com/office/drawing/2014/main" id="{EE1785B9-6E72-712C-F004-95799F264079}"/>
                </a:ext>
              </a:extLst>
            </p:cNvPr>
            <p:cNvGrpSpPr/>
            <p:nvPr/>
          </p:nvGrpSpPr>
          <p:grpSpPr>
            <a:xfrm>
              <a:off x="2844007" y="1301493"/>
              <a:ext cx="1843512" cy="194670"/>
              <a:chOff x="2844007" y="1185791"/>
              <a:chExt cx="1843512" cy="194670"/>
            </a:xfrm>
          </p:grpSpPr>
          <p:sp>
            <p:nvSpPr>
              <p:cNvPr id="41" name="!!82">
                <a:extLst>
                  <a:ext uri="{FF2B5EF4-FFF2-40B4-BE49-F238E27FC236}">
                    <a16:creationId xmlns:a16="http://schemas.microsoft.com/office/drawing/2014/main" id="{B6CC1C55-8C61-AC71-A284-F30E1D897F46}"/>
                  </a:ext>
                </a:extLst>
              </p:cNvPr>
              <p:cNvSpPr/>
              <p:nvPr/>
            </p:nvSpPr>
            <p:spPr>
              <a:xfrm>
                <a:off x="2844007" y="1200461"/>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7" name="!!084">
                <a:extLst>
                  <a:ext uri="{FF2B5EF4-FFF2-40B4-BE49-F238E27FC236}">
                    <a16:creationId xmlns:a16="http://schemas.microsoft.com/office/drawing/2014/main" id="{FA73F043-8002-FD04-3C75-86D814D18637}"/>
                  </a:ext>
                </a:extLst>
              </p:cNvPr>
              <p:cNvSpPr/>
              <p:nvPr/>
            </p:nvSpPr>
            <p:spPr>
              <a:xfrm>
                <a:off x="3051948" y="120046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185791"/>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grpSp>
        <p:pic>
          <p:nvPicPr>
            <p:cNvPr id="24" name="图片 23" descr="卡通人物&#10;&#10;描述已自动生成">
              <a:extLst>
                <a:ext uri="{FF2B5EF4-FFF2-40B4-BE49-F238E27FC236}">
                  <a16:creationId xmlns:a16="http://schemas.microsoft.com/office/drawing/2014/main" id="{4F7CC792-A082-ED48-6660-68DDD6D64391}"/>
                </a:ext>
              </a:extLst>
            </p:cNvPr>
            <p:cNvPicPr>
              <a:picLocks noChangeAspect="1"/>
            </p:cNvPicPr>
            <p:nvPr/>
          </p:nvPicPr>
          <p:blipFill rotWithShape="1">
            <a:blip r:embed="rId8">
              <a:extLst>
                <a:ext uri="{28A0092B-C50C-407E-A947-70E740481C1C}">
                  <a14:useLocalDpi xmlns:a14="http://schemas.microsoft.com/office/drawing/2010/main" val="0"/>
                </a:ext>
              </a:extLst>
            </a:blip>
            <a:srcRect l="23693" t="1193" r="23693" b="61626"/>
            <a:stretch/>
          </p:blipFill>
          <p:spPr>
            <a:xfrm>
              <a:off x="2773146" y="1230259"/>
              <a:ext cx="1980000" cy="1980001"/>
            </a:xfrm>
            <a:prstGeom prst="roundRect">
              <a:avLst>
                <a:gd name="adj" fmla="val 1901"/>
              </a:avLst>
            </a:prstGeom>
          </p:spPr>
        </p:pic>
      </p:grpSp>
      <p:grpSp>
        <p:nvGrpSpPr>
          <p:cNvPr id="2" name="组合 1">
            <a:extLst>
              <a:ext uri="{FF2B5EF4-FFF2-40B4-BE49-F238E27FC236}">
                <a16:creationId xmlns:a16="http://schemas.microsoft.com/office/drawing/2014/main" id="{9F758223-E623-08E8-377D-9A014DFDC99D}"/>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爱莲娜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芙缇</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Eleanor Forte</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25" name="图片 24" descr="卡通人物&#10;&#10;描述已自动生成">
              <a:extLst>
                <a:ext uri="{FF2B5EF4-FFF2-40B4-BE49-F238E27FC236}">
                  <a16:creationId xmlns:a16="http://schemas.microsoft.com/office/drawing/2014/main" id="{EF036608-4622-A666-A5A7-5B55C9C68120}"/>
                </a:ext>
              </a:extLst>
            </p:cNvPr>
            <p:cNvPicPr>
              <a:picLocks noChangeAspect="1"/>
            </p:cNvPicPr>
            <p:nvPr/>
          </p:nvPicPr>
          <p:blipFill rotWithShape="1">
            <a:blip r:embed="rId9">
              <a:extLst>
                <a:ext uri="{28A0092B-C50C-407E-A947-70E740481C1C}">
                  <a14:useLocalDpi xmlns:a14="http://schemas.microsoft.com/office/drawing/2010/main" val="0"/>
                </a:ext>
              </a:extLst>
            </a:blip>
            <a:srcRect l="23929" t="5596" r="35469" b="54130"/>
            <a:stretch/>
          </p:blipFill>
          <p:spPr>
            <a:xfrm>
              <a:off x="440293" y="1230260"/>
              <a:ext cx="1980000" cy="1980000"/>
            </a:xfrm>
            <a:prstGeom prst="roundRect">
              <a:avLst>
                <a:gd name="adj" fmla="val 3787"/>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chemeClr val="accent1">
                <a:lumMod val="50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E</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36" name="!!084">
              <a:extLst>
                <a:ext uri="{FF2B5EF4-FFF2-40B4-BE49-F238E27FC236}">
                  <a16:creationId xmlns:a16="http://schemas.microsoft.com/office/drawing/2014/main" id="{221287A5-E7E4-ECED-D7FC-F8C8A6942715}"/>
                </a:ext>
              </a:extLst>
            </p:cNvPr>
            <p:cNvSpPr/>
            <p:nvPr/>
          </p:nvSpPr>
          <p:spPr>
            <a:xfrm>
              <a:off x="718693"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37" name="!!195">
              <a:extLst>
                <a:ext uri="{FF2B5EF4-FFF2-40B4-BE49-F238E27FC236}">
                  <a16:creationId xmlns:a16="http://schemas.microsoft.com/office/drawing/2014/main" id="{87965707-1695-B969-0734-F675627A5BFD}"/>
                </a:ext>
              </a:extLst>
            </p:cNvPr>
            <p:cNvSpPr/>
            <p:nvPr/>
          </p:nvSpPr>
          <p:spPr>
            <a:xfrm>
              <a:off x="928126" y="1316163"/>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38" name="!!195">
              <a:extLst>
                <a:ext uri="{FF2B5EF4-FFF2-40B4-BE49-F238E27FC236}">
                  <a16:creationId xmlns:a16="http://schemas.microsoft.com/office/drawing/2014/main" id="{AE057686-DA43-89EB-43E5-04517482DD4D}"/>
                </a:ext>
              </a:extLst>
            </p:cNvPr>
            <p:cNvSpPr/>
            <p:nvPr/>
          </p:nvSpPr>
          <p:spPr>
            <a:xfrm>
              <a:off x="1137559"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3" name="组合 12">
            <a:extLst>
              <a:ext uri="{FF2B5EF4-FFF2-40B4-BE49-F238E27FC236}">
                <a16:creationId xmlns:a16="http://schemas.microsoft.com/office/drawing/2014/main" id="{5B114C9A-0104-A1DD-3459-5360ED6B40DB}"/>
              </a:ext>
            </a:extLst>
          </p:cNvPr>
          <p:cNvGrpSpPr/>
          <p:nvPr/>
        </p:nvGrpSpPr>
        <p:grpSpPr>
          <a:xfrm>
            <a:off x="9770580" y="3890620"/>
            <a:ext cx="1981127" cy="2497879"/>
            <a:chOff x="9770580" y="3890620"/>
            <a:chExt cx="1981127" cy="2497879"/>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gradFill>
              <a:gsLst>
                <a:gs pos="94000">
                  <a:srgbClr val="D5E8F7"/>
                </a:gs>
                <a:gs pos="15000">
                  <a:srgbClr val="FDDFE6"/>
                </a:gs>
              </a:gsLst>
              <a:lin ang="126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141" name="图片 140" descr="卡通人物&#10;&#10;中度可信度描述已自动生成">
              <a:extLst>
                <a:ext uri="{FF2B5EF4-FFF2-40B4-BE49-F238E27FC236}">
                  <a16:creationId xmlns:a16="http://schemas.microsoft.com/office/drawing/2014/main" id="{B7AD30C1-2236-93EA-E8D5-5EFF458ECF64}"/>
                </a:ext>
              </a:extLst>
            </p:cNvPr>
            <p:cNvPicPr>
              <a:picLocks noChangeAspect="1"/>
            </p:cNvPicPr>
            <p:nvPr/>
          </p:nvPicPr>
          <p:blipFill rotWithShape="1">
            <a:blip r:embed="rId10">
              <a:extLst>
                <a:ext uri="{28A0092B-C50C-407E-A947-70E740481C1C}">
                  <a14:useLocalDpi xmlns:a14="http://schemas.microsoft.com/office/drawing/2010/main" val="0"/>
                </a:ext>
              </a:extLst>
            </a:blip>
            <a:srcRect l="18832" t="2804" r="18903" b="53177"/>
            <a:stretch/>
          </p:blipFill>
          <p:spPr>
            <a:xfrm>
              <a:off x="9770580" y="3890620"/>
              <a:ext cx="1980000" cy="1980000"/>
            </a:xfrm>
            <a:prstGeom prst="roundRect">
              <a:avLst>
                <a:gd name="adj" fmla="val 3290"/>
              </a:avLst>
            </a:prstGeom>
          </p:spPr>
        </p:pic>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琴叶 茜</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葵</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Kotonoha Akane &amp; Aoi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9" name="!!084">
              <a:extLst>
                <a:ext uri="{FF2B5EF4-FFF2-40B4-BE49-F238E27FC236}">
                  <a16:creationId xmlns:a16="http://schemas.microsoft.com/office/drawing/2014/main" id="{D29414D5-BD26-8054-4ADF-E0DA601B7928}"/>
                </a:ext>
              </a:extLst>
            </p:cNvPr>
            <p:cNvSpPr/>
            <p:nvPr/>
          </p:nvSpPr>
          <p:spPr>
            <a:xfrm>
              <a:off x="10045469" y="3976521"/>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0" name="!!084">
              <a:extLst>
                <a:ext uri="{FF2B5EF4-FFF2-40B4-BE49-F238E27FC236}">
                  <a16:creationId xmlns:a16="http://schemas.microsoft.com/office/drawing/2014/main" id="{2D01337D-5C71-3AB8-4506-BF02BEA6077D}"/>
                </a:ext>
              </a:extLst>
            </p:cNvPr>
            <p:cNvSpPr/>
            <p:nvPr/>
          </p:nvSpPr>
          <p:spPr>
            <a:xfrm>
              <a:off x="10249295" y="3976520"/>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grpSp>
      <p:grpSp>
        <p:nvGrpSpPr>
          <p:cNvPr id="12" name="组合 11">
            <a:extLst>
              <a:ext uri="{FF2B5EF4-FFF2-40B4-BE49-F238E27FC236}">
                <a16:creationId xmlns:a16="http://schemas.microsoft.com/office/drawing/2014/main" id="{B0BB222E-63AB-7357-9E15-7129AFB6D63F}"/>
              </a:ext>
            </a:extLst>
          </p:cNvPr>
          <p:cNvGrpSpPr/>
          <p:nvPr/>
        </p:nvGrpSpPr>
        <p:grpSpPr>
          <a:xfrm>
            <a:off x="7438103" y="3890620"/>
            <a:ext cx="1980750" cy="2502250"/>
            <a:chOff x="7438103" y="3890620"/>
            <a:chExt cx="1980750" cy="2502250"/>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40" name="图片 139" descr="图片包含 形状&#10;&#10;描述已自动生成">
              <a:extLst>
                <a:ext uri="{FF2B5EF4-FFF2-40B4-BE49-F238E27FC236}">
                  <a16:creationId xmlns:a16="http://schemas.microsoft.com/office/drawing/2014/main" id="{2B8903FD-62A1-9D26-2381-CB8045AC0D06}"/>
                </a:ext>
              </a:extLst>
            </p:cNvPr>
            <p:cNvPicPr>
              <a:picLocks noChangeAspect="1"/>
            </p:cNvPicPr>
            <p:nvPr/>
          </p:nvPicPr>
          <p:blipFill rotWithShape="1">
            <a:blip r:embed="rId11">
              <a:extLst>
                <a:ext uri="{28A0092B-C50C-407E-A947-70E740481C1C}">
                  <a14:useLocalDpi xmlns:a14="http://schemas.microsoft.com/office/drawing/2010/main" val="0"/>
                </a:ext>
              </a:extLst>
            </a:blip>
            <a:srcRect l="4305" t="-2738" r="4375" b="26639"/>
            <a:stretch/>
          </p:blipFill>
          <p:spPr>
            <a:xfrm>
              <a:off x="7438103" y="3890620"/>
              <a:ext cx="1980000" cy="1980000"/>
            </a:xfrm>
            <a:prstGeom prst="roundRect">
              <a:avLst>
                <a:gd name="adj" fmla="val 3927"/>
              </a:avLst>
            </a:prstGeom>
          </p:spPr>
        </p:pic>
        <p:sp>
          <p:nvSpPr>
            <p:cNvPr id="113" name="!!82">
              <a:extLst>
                <a:ext uri="{FF2B5EF4-FFF2-40B4-BE49-F238E27FC236}">
                  <a16:creationId xmlns:a16="http://schemas.microsoft.com/office/drawing/2014/main" id="{D703A8AE-425B-E281-D9D8-04B1E4F04D8F}"/>
                </a:ext>
              </a:extLst>
            </p:cNvPr>
            <p:cNvSpPr/>
            <p:nvPr/>
          </p:nvSpPr>
          <p:spPr>
            <a:xfrm>
              <a:off x="7502781" y="3976523"/>
              <a:ext cx="180000" cy="180000"/>
            </a:xfrm>
            <a:prstGeom prst="roundRect">
              <a:avLst>
                <a:gd name="adj" fmla="val 50000"/>
              </a:avLst>
            </a:prstGeom>
            <a:solidFill>
              <a:srgbClr val="00B0C7"/>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W</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4" name="!!084">
              <a:extLst>
                <a:ext uri="{FF2B5EF4-FFF2-40B4-BE49-F238E27FC236}">
                  <a16:creationId xmlns:a16="http://schemas.microsoft.com/office/drawing/2014/main" id="{17256403-53BA-E976-15CB-A1598A426C28}"/>
                </a:ext>
              </a:extLst>
            </p:cNvPr>
            <p:cNvSpPr/>
            <p:nvPr/>
          </p:nvSpPr>
          <p:spPr>
            <a:xfrm>
              <a:off x="7710722" y="397652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914548" y="397652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8120458" y="3973418"/>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329891" y="397341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68144596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9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grpSp>
        <p:nvGrpSpPr>
          <p:cNvPr id="2" name="组合 1">
            <a:extLst>
              <a:ext uri="{FF2B5EF4-FFF2-40B4-BE49-F238E27FC236}">
                <a16:creationId xmlns:a16="http://schemas.microsoft.com/office/drawing/2014/main" id="{18CE5BF1-D1F4-9C26-2201-ECC064C95AD0}"/>
              </a:ext>
            </a:extLst>
          </p:cNvPr>
          <p:cNvGrpSpPr/>
          <p:nvPr/>
        </p:nvGrpSpPr>
        <p:grpSpPr>
          <a:xfrm>
            <a:off x="439939" y="1230259"/>
            <a:ext cx="1980355" cy="2509366"/>
            <a:chOff x="439939" y="1230259"/>
            <a:chExt cx="1980355"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EEEF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牧心</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Mu Xin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74C5D"/>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474C5D"/>
                  </a:solidFill>
                  <a:latin typeface="思源宋体 Heavy" panose="02020900000000000000" pitchFamily="18" charset="-122"/>
                  <a:ea typeface="思源宋体 Heavy" panose="02020900000000000000" pitchFamily="18" charset="-122"/>
                </a:rPr>
                <a:t> </a:t>
              </a:r>
            </a:p>
          </p:txBody>
        </p:sp>
        <p:pic>
          <p:nvPicPr>
            <p:cNvPr id="200" name="图片 199" descr="卡通人物&#10;&#10;中度可信度描述已自动生成">
              <a:extLst>
                <a:ext uri="{FF2B5EF4-FFF2-40B4-BE49-F238E27FC236}">
                  <a16:creationId xmlns:a16="http://schemas.microsoft.com/office/drawing/2014/main" id="{F12DA010-810D-D310-09BF-84A40ACE93EE}"/>
                </a:ext>
              </a:extLst>
            </p:cNvPr>
            <p:cNvPicPr>
              <a:picLocks noChangeAspect="1"/>
            </p:cNvPicPr>
            <p:nvPr/>
          </p:nvPicPr>
          <p:blipFill rotWithShape="1">
            <a:blip r:embed="rId2">
              <a:extLst>
                <a:ext uri="{28A0092B-C50C-407E-A947-70E740481C1C}">
                  <a14:useLocalDpi xmlns:a14="http://schemas.microsoft.com/office/drawing/2010/main" val="0"/>
                </a:ext>
              </a:extLst>
            </a:blip>
            <a:srcRect l="23257" t="-1518" r="26091" b="59308"/>
            <a:stretch/>
          </p:blipFill>
          <p:spPr>
            <a:xfrm>
              <a:off x="439939" y="1230260"/>
              <a:ext cx="1980000" cy="1980000"/>
            </a:xfrm>
            <a:prstGeom prst="roundRect">
              <a:avLst>
                <a:gd name="adj" fmla="val 5506"/>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3" name="组合 2">
            <a:extLst>
              <a:ext uri="{FF2B5EF4-FFF2-40B4-BE49-F238E27FC236}">
                <a16:creationId xmlns:a16="http://schemas.microsoft.com/office/drawing/2014/main" id="{81CE9B26-9864-314A-2781-D225E53AB3BD}"/>
              </a:ext>
            </a:extLst>
          </p:cNvPr>
          <p:cNvGrpSpPr/>
          <p:nvPr/>
        </p:nvGrpSpPr>
        <p:grpSpPr>
          <a:xfrm>
            <a:off x="2773147" y="1230259"/>
            <a:ext cx="1980000" cy="2502249"/>
            <a:chOff x="2773147" y="1230259"/>
            <a:chExt cx="1980000"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solidFill>
              <a:srgbClr val="EFEC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ja-JP"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 </a:t>
              </a:r>
              <a:r>
                <a:rPr lang="en-US" altLang="ja-JP"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Minus</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 Minus</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84577"/>
                  </a:soli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201" name="图片 200" descr="卡通人物&#10;&#10;中度可信度描述已自动生成">
              <a:extLst>
                <a:ext uri="{FF2B5EF4-FFF2-40B4-BE49-F238E27FC236}">
                  <a16:creationId xmlns:a16="http://schemas.microsoft.com/office/drawing/2014/main" id="{5C85BDF7-E519-5755-4A19-76BC8EE44E7F}"/>
                </a:ext>
              </a:extLst>
            </p:cNvPr>
            <p:cNvPicPr>
              <a:picLocks noChangeAspect="1"/>
            </p:cNvPicPr>
            <p:nvPr/>
          </p:nvPicPr>
          <p:blipFill rotWithShape="1">
            <a:blip r:embed="rId3">
              <a:extLst>
                <a:ext uri="{28A0092B-C50C-407E-A947-70E740481C1C}">
                  <a14:useLocalDpi xmlns:a14="http://schemas.microsoft.com/office/drawing/2010/main" val="0"/>
                </a:ext>
              </a:extLst>
            </a:blip>
            <a:srcRect l="26740" t="14900" r="38270" b="49104"/>
            <a:stretch/>
          </p:blipFill>
          <p:spPr>
            <a:xfrm>
              <a:off x="2773147" y="1230259"/>
              <a:ext cx="1980000" cy="1980000"/>
            </a:xfrm>
            <a:prstGeom prst="roundRect">
              <a:avLst>
                <a:gd name="adj" fmla="val 3609"/>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573E00D6-C43C-4751-D02A-41EE1BEEB86D}"/>
              </a:ext>
            </a:extLst>
          </p:cNvPr>
          <p:cNvGrpSpPr/>
          <p:nvPr/>
        </p:nvGrpSpPr>
        <p:grpSpPr>
          <a:xfrm>
            <a:off x="5102913" y="1227990"/>
            <a:ext cx="1983087" cy="2504518"/>
            <a:chOff x="5102913" y="1227990"/>
            <a:chExt cx="1983087" cy="2504518"/>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EAEE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小春六花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Koharu Rikka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526B8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202" name="图片 201" descr="游戏机里面的人物手上拿着枪&#10;&#10;中度可信度描述已自动生成">
              <a:extLst>
                <a:ext uri="{FF2B5EF4-FFF2-40B4-BE49-F238E27FC236}">
                  <a16:creationId xmlns:a16="http://schemas.microsoft.com/office/drawing/2014/main" id="{FA6FAA8E-DA28-2000-5041-EC5051F7CA14}"/>
                </a:ext>
              </a:extLst>
            </p:cNvPr>
            <p:cNvPicPr>
              <a:picLocks noChangeAspect="1"/>
            </p:cNvPicPr>
            <p:nvPr/>
          </p:nvPicPr>
          <p:blipFill rotWithShape="1">
            <a:blip r:embed="rId4">
              <a:extLst>
                <a:ext uri="{28A0092B-C50C-407E-A947-70E740481C1C}">
                  <a14:useLocalDpi xmlns:a14="http://schemas.microsoft.com/office/drawing/2010/main" val="0"/>
                </a:ext>
              </a:extLst>
            </a:blip>
            <a:srcRect l="24641" t="4536" r="20022" b="56322"/>
            <a:stretch/>
          </p:blipFill>
          <p:spPr>
            <a:xfrm>
              <a:off x="5102913" y="1227990"/>
              <a:ext cx="1980000" cy="1980000"/>
            </a:xfrm>
            <a:prstGeom prst="roundRect">
              <a:avLst>
                <a:gd name="adj" fmla="val 4883"/>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51" name="!!084">
              <a:extLst>
                <a:ext uri="{FF2B5EF4-FFF2-40B4-BE49-F238E27FC236}">
                  <a16:creationId xmlns:a16="http://schemas.microsoft.com/office/drawing/2014/main" id="{CD7DB5B9-0188-C3F4-2B57-7D142A3AAF0A}"/>
                </a:ext>
              </a:extLst>
            </p:cNvPr>
            <p:cNvSpPr/>
            <p:nvPr/>
          </p:nvSpPr>
          <p:spPr>
            <a:xfrm>
              <a:off x="5585317"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6" name="!!084">
              <a:extLst>
                <a:ext uri="{FF2B5EF4-FFF2-40B4-BE49-F238E27FC236}">
                  <a16:creationId xmlns:a16="http://schemas.microsoft.com/office/drawing/2014/main" id="{18605011-6660-6098-9603-A36DE03F2A7D}"/>
                </a:ext>
              </a:extLst>
            </p:cNvPr>
            <p:cNvSpPr/>
            <p:nvPr/>
          </p:nvSpPr>
          <p:spPr>
            <a:xfrm>
              <a:off x="5789143"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1B3F72CB-B1A0-512C-AB89-6789D01E3F4B}"/>
              </a:ext>
            </a:extLst>
          </p:cNvPr>
          <p:cNvGrpSpPr/>
          <p:nvPr/>
        </p:nvGrpSpPr>
        <p:grpSpPr>
          <a:xfrm>
            <a:off x="7438853" y="1230259"/>
            <a:ext cx="1980000" cy="2502249"/>
            <a:chOff x="7438853" y="1230259"/>
            <a:chExt cx="1980000"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FEF2D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弦卷真纪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Tsurumaki Maki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日语</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a:t>
              </a:r>
              <a:r>
                <a:rPr lang="zh-CN" altLang="en-US" sz="1200" spc="50" dirty="0">
                  <a:ln w="3175">
                    <a:noFill/>
                  </a:ln>
                  <a:solidFill>
                    <a:srgbClr val="A87504"/>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A87504"/>
                  </a:solidFill>
                  <a:latin typeface="思源宋体 Heavy" panose="02020900000000000000" pitchFamily="18" charset="-122"/>
                  <a:ea typeface="思源宋体 Heavy" panose="02020900000000000000" pitchFamily="18" charset="-122"/>
                </a:rPr>
                <a:t> </a:t>
              </a:r>
            </a:p>
          </p:txBody>
        </p:sp>
        <p:pic>
          <p:nvPicPr>
            <p:cNvPr id="199" name="图片 198" descr="游戏机里面的人物&#10;&#10;描述已自动生成">
              <a:extLst>
                <a:ext uri="{FF2B5EF4-FFF2-40B4-BE49-F238E27FC236}">
                  <a16:creationId xmlns:a16="http://schemas.microsoft.com/office/drawing/2014/main" id="{A58257A8-E39C-E6E7-FAA7-A102996AE9FA}"/>
                </a:ext>
              </a:extLst>
            </p:cNvPr>
            <p:cNvPicPr>
              <a:picLocks noChangeAspect="1"/>
            </p:cNvPicPr>
            <p:nvPr/>
          </p:nvPicPr>
          <p:blipFill rotWithShape="1">
            <a:blip r:embed="rId5">
              <a:extLst>
                <a:ext uri="{28A0092B-C50C-407E-A947-70E740481C1C}">
                  <a14:useLocalDpi xmlns:a14="http://schemas.microsoft.com/office/drawing/2010/main" val="0"/>
                </a:ext>
              </a:extLst>
            </a:blip>
            <a:srcRect l="20573" t="2183" r="26086" b="60087"/>
            <a:stretch/>
          </p:blipFill>
          <p:spPr>
            <a:xfrm>
              <a:off x="7438853" y="1230827"/>
              <a:ext cx="1980000" cy="1980000"/>
            </a:xfrm>
            <a:prstGeom prst="roundRect">
              <a:avLst>
                <a:gd name="adj" fmla="val 4737"/>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8" name="!!084">
              <a:extLst>
                <a:ext uri="{FF2B5EF4-FFF2-40B4-BE49-F238E27FC236}">
                  <a16:creationId xmlns:a16="http://schemas.microsoft.com/office/drawing/2014/main" id="{09809252-7ABE-8BC2-663C-8D719F12CD3E}"/>
                </a:ext>
              </a:extLst>
            </p:cNvPr>
            <p:cNvSpPr/>
            <p:nvPr/>
          </p:nvSpPr>
          <p:spPr>
            <a:xfrm>
              <a:off x="7710722"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29" name="!!084">
              <a:extLst>
                <a:ext uri="{FF2B5EF4-FFF2-40B4-BE49-F238E27FC236}">
                  <a16:creationId xmlns:a16="http://schemas.microsoft.com/office/drawing/2014/main" id="{EDC7409F-A1CE-1CE0-E5AF-4EAB0CC9DBFD}"/>
                </a:ext>
              </a:extLst>
            </p:cNvPr>
            <p:cNvSpPr/>
            <p:nvPr/>
          </p:nvSpPr>
          <p:spPr>
            <a:xfrm>
              <a:off x="7914548" y="1316162"/>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0" name="!!084">
              <a:extLst>
                <a:ext uri="{FF2B5EF4-FFF2-40B4-BE49-F238E27FC236}">
                  <a16:creationId xmlns:a16="http://schemas.microsoft.com/office/drawing/2014/main" id="{9C06D42A-01C5-0EB0-C767-2F083C0426D2}"/>
                </a:ext>
              </a:extLst>
            </p:cNvPr>
            <p:cNvSpPr/>
            <p:nvPr/>
          </p:nvSpPr>
          <p:spPr>
            <a:xfrm>
              <a:off x="8118374" y="13161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46C4262-9B4F-3BDB-BCC2-EAFFE3B5D776}"/>
              </a:ext>
            </a:extLst>
          </p:cNvPr>
          <p:cNvGrpSpPr/>
          <p:nvPr/>
        </p:nvGrpSpPr>
        <p:grpSpPr>
          <a:xfrm>
            <a:off x="9771706" y="1227990"/>
            <a:ext cx="1980355" cy="2500147"/>
            <a:chOff x="9771706" y="1227990"/>
            <a:chExt cx="1980355" cy="2500147"/>
          </a:xfrm>
        </p:grpSpPr>
        <p:sp>
          <p:nvSpPr>
            <p:cNvPr id="18" name="!!5">
              <a:extLst>
                <a:ext uri="{FF2B5EF4-FFF2-40B4-BE49-F238E27FC236}">
                  <a16:creationId xmlns:a16="http://schemas.microsoft.com/office/drawing/2014/main" id="{0F1A9DF1-7F1F-F794-6E5A-05E8C2762BDD}"/>
                </a:ext>
              </a:extLst>
            </p:cNvPr>
            <p:cNvSpPr/>
            <p:nvPr/>
          </p:nvSpPr>
          <p:spPr>
            <a:xfrm>
              <a:off x="9771707" y="1230259"/>
              <a:ext cx="1980000" cy="1980000"/>
            </a:xfrm>
            <a:prstGeom prst="roundRect">
              <a:avLst>
                <a:gd name="adj" fmla="val 3940"/>
              </a:avLst>
            </a:prstGeom>
            <a:solidFill>
              <a:srgbClr val="FCEAF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3" name="文本框 72">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D1754"/>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pic>
          <p:nvPicPr>
            <p:cNvPr id="203" name="图片 202" descr="卡通人物&#10;&#10;描述已自动生成">
              <a:extLst>
                <a:ext uri="{FF2B5EF4-FFF2-40B4-BE49-F238E27FC236}">
                  <a16:creationId xmlns:a16="http://schemas.microsoft.com/office/drawing/2014/main" id="{4F937C54-0C15-6605-C748-98AC55084CEC}"/>
                </a:ext>
              </a:extLst>
            </p:cNvPr>
            <p:cNvPicPr>
              <a:picLocks noChangeAspect="1"/>
            </p:cNvPicPr>
            <p:nvPr/>
          </p:nvPicPr>
          <p:blipFill rotWithShape="1">
            <a:blip r:embed="rId6">
              <a:extLst>
                <a:ext uri="{28A0092B-C50C-407E-A947-70E740481C1C}">
                  <a14:useLocalDpi xmlns:a14="http://schemas.microsoft.com/office/drawing/2010/main" val="0"/>
                </a:ext>
              </a:extLst>
            </a:blip>
            <a:srcRect l="14793" t="10231" r="35389" b="56557"/>
            <a:stretch/>
          </p:blipFill>
          <p:spPr>
            <a:xfrm>
              <a:off x="9772061" y="1227990"/>
              <a:ext cx="1980000" cy="1980000"/>
            </a:xfrm>
            <a:prstGeom prst="roundRect">
              <a:avLst>
                <a:gd name="adj" fmla="val 4737"/>
              </a:avLst>
            </a:prstGeom>
          </p:spPr>
        </p:pic>
        <p:sp>
          <p:nvSpPr>
            <p:cNvPr id="131" name="!!82">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8" name="组合 7">
            <a:extLst>
              <a:ext uri="{FF2B5EF4-FFF2-40B4-BE49-F238E27FC236}">
                <a16:creationId xmlns:a16="http://schemas.microsoft.com/office/drawing/2014/main" id="{88BDC1D0-125A-4173-0DA0-18E74EC7B61D}"/>
              </a:ext>
            </a:extLst>
          </p:cNvPr>
          <p:cNvGrpSpPr/>
          <p:nvPr/>
        </p:nvGrpSpPr>
        <p:grpSpPr>
          <a:xfrm>
            <a:off x="7438853" y="3890621"/>
            <a:ext cx="1980000" cy="2502249"/>
            <a:chOff x="7438853" y="3890621"/>
            <a:chExt cx="1980000" cy="2502249"/>
          </a:xfrm>
        </p:grpSpPr>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rgbClr val="EEF3D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105" name="文本框 104">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6" name="文本框 115">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768626"/>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4" name="图片 213" descr="卡通人物&#10;&#10;中度可信度描述已自动生成">
              <a:extLst>
                <a:ext uri="{FF2B5EF4-FFF2-40B4-BE49-F238E27FC236}">
                  <a16:creationId xmlns:a16="http://schemas.microsoft.com/office/drawing/2014/main" id="{CFDD7D7F-975B-84B1-FC84-317D9A2FD6F7}"/>
                </a:ext>
              </a:extLst>
            </p:cNvPr>
            <p:cNvPicPr>
              <a:picLocks noChangeAspect="1"/>
            </p:cNvPicPr>
            <p:nvPr/>
          </p:nvPicPr>
          <p:blipFill rotWithShape="1">
            <a:blip r:embed="rId7">
              <a:extLst>
                <a:ext uri="{28A0092B-C50C-407E-A947-70E740481C1C}">
                  <a14:useLocalDpi xmlns:a14="http://schemas.microsoft.com/office/drawing/2010/main" val="0"/>
                </a:ext>
              </a:extLst>
            </a:blip>
            <a:srcRect l="17133" t="5263" r="26698" b="55250"/>
            <a:stretch/>
          </p:blipFill>
          <p:spPr>
            <a:xfrm>
              <a:off x="7438853" y="3900064"/>
              <a:ext cx="1980000" cy="1967874"/>
            </a:xfrm>
            <a:prstGeom prst="roundRect">
              <a:avLst>
                <a:gd name="adj" fmla="val 3208"/>
              </a:avLst>
            </a:prstGeom>
          </p:spPr>
        </p:pic>
        <p:sp>
          <p:nvSpPr>
            <p:cNvPr id="114" name="!!084">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54" name="!!195">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grpSp>
      <p:grpSp>
        <p:nvGrpSpPr>
          <p:cNvPr id="11" name="组合 10">
            <a:extLst>
              <a:ext uri="{FF2B5EF4-FFF2-40B4-BE49-F238E27FC236}">
                <a16:creationId xmlns:a16="http://schemas.microsoft.com/office/drawing/2014/main" id="{55117656-AEA8-9326-295B-0B89FDD15B19}"/>
              </a:ext>
            </a:extLst>
          </p:cNvPr>
          <p:cNvGrpSpPr/>
          <p:nvPr/>
        </p:nvGrpSpPr>
        <p:grpSpPr>
          <a:xfrm>
            <a:off x="440293" y="3890620"/>
            <a:ext cx="1981117" cy="2502250"/>
            <a:chOff x="440293" y="3890620"/>
            <a:chExt cx="1981117" cy="2502250"/>
          </a:xfrm>
        </p:grpSpPr>
        <p:sp>
          <p:nvSpPr>
            <p:cNvPr id="87" name="!!1">
              <a:extLst>
                <a:ext uri="{FF2B5EF4-FFF2-40B4-BE49-F238E27FC236}">
                  <a16:creationId xmlns:a16="http://schemas.microsoft.com/office/drawing/2014/main" id="{3F182CA6-43EE-AD1B-0B35-72B06416AC28}"/>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8" name="文本框 97">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1" name="图片 210" descr="图片包含 形状&#10;&#10;描述已自动生成">
              <a:extLst>
                <a:ext uri="{FF2B5EF4-FFF2-40B4-BE49-F238E27FC236}">
                  <a16:creationId xmlns:a16="http://schemas.microsoft.com/office/drawing/2014/main" id="{096F6917-8CEA-F1CD-E69F-314C1550872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445" b="-1"/>
            <a:stretch/>
          </p:blipFill>
          <p:spPr>
            <a:xfrm>
              <a:off x="441410" y="3890620"/>
              <a:ext cx="1980000" cy="1980001"/>
            </a:xfrm>
            <a:prstGeom prst="roundRect">
              <a:avLst>
                <a:gd name="adj" fmla="val 4400"/>
              </a:avLst>
            </a:prstGeom>
          </p:spPr>
        </p:pic>
        <p:sp>
          <p:nvSpPr>
            <p:cNvPr id="94" name="!!82">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10" name="组合 9">
            <a:extLst>
              <a:ext uri="{FF2B5EF4-FFF2-40B4-BE49-F238E27FC236}">
                <a16:creationId xmlns:a16="http://schemas.microsoft.com/office/drawing/2014/main" id="{0F68ECCE-B579-C88D-44C2-F02EF87D35A0}"/>
              </a:ext>
            </a:extLst>
          </p:cNvPr>
          <p:cNvGrpSpPr/>
          <p:nvPr/>
        </p:nvGrpSpPr>
        <p:grpSpPr>
          <a:xfrm>
            <a:off x="2773147" y="3887938"/>
            <a:ext cx="1980000" cy="2504932"/>
            <a:chOff x="2773147" y="3887938"/>
            <a:chExt cx="1980000" cy="2504932"/>
          </a:xfrm>
        </p:grpSpPr>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rgbClr val="FCEBE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9" name="文本框 98">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3" name="文本框 102">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D3F13"/>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pic>
          <p:nvPicPr>
            <p:cNvPr id="212" name="图片 211" descr="图片包含 人, 女人, 穿着, 女孩&#10;&#10;描述已自动生成">
              <a:extLst>
                <a:ext uri="{FF2B5EF4-FFF2-40B4-BE49-F238E27FC236}">
                  <a16:creationId xmlns:a16="http://schemas.microsoft.com/office/drawing/2014/main" id="{98D56434-FB06-AECC-C4B8-371612F752A0}"/>
                </a:ext>
              </a:extLst>
            </p:cNvPr>
            <p:cNvPicPr>
              <a:picLocks noChangeAspect="1"/>
            </p:cNvPicPr>
            <p:nvPr/>
          </p:nvPicPr>
          <p:blipFill rotWithShape="1">
            <a:blip r:embed="rId9">
              <a:extLst>
                <a:ext uri="{28A0092B-C50C-407E-A947-70E740481C1C}">
                  <a14:useLocalDpi xmlns:a14="http://schemas.microsoft.com/office/drawing/2010/main" val="0"/>
                </a:ext>
              </a:extLst>
            </a:blip>
            <a:srcRect l="23041" t="6537" r="25804" b="57297"/>
            <a:stretch/>
          </p:blipFill>
          <p:spPr>
            <a:xfrm>
              <a:off x="2773147" y="3887938"/>
              <a:ext cx="1980000" cy="1980000"/>
            </a:xfrm>
            <a:prstGeom prst="roundRect">
              <a:avLst>
                <a:gd name="adj" fmla="val 2972"/>
              </a:avLst>
            </a:prstGeom>
          </p:spPr>
        </p:pic>
        <p:sp>
          <p:nvSpPr>
            <p:cNvPr id="101" name="!!82">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9" name="组合 8">
            <a:extLst>
              <a:ext uri="{FF2B5EF4-FFF2-40B4-BE49-F238E27FC236}">
                <a16:creationId xmlns:a16="http://schemas.microsoft.com/office/drawing/2014/main" id="{ED6BD3BF-ED56-FF2A-D3A2-52FF9E9DB0C5}"/>
              </a:ext>
            </a:extLst>
          </p:cNvPr>
          <p:cNvGrpSpPr/>
          <p:nvPr/>
        </p:nvGrpSpPr>
        <p:grpSpPr>
          <a:xfrm>
            <a:off x="5102913" y="3887938"/>
            <a:ext cx="1983087" cy="2504932"/>
            <a:chOff x="5102913" y="3887938"/>
            <a:chExt cx="1983087" cy="2504932"/>
          </a:xfrm>
        </p:grpSpPr>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rgbClr val="F9EE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4" name="文本框 103">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1" name="文本框 110">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AF7B1D"/>
                  </a:soli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pic>
          <p:nvPicPr>
            <p:cNvPr id="213" name="图片 212" descr="图片包含 花瓶, 桌子, 小, 黑暗&#10;&#10;描述已自动生成">
              <a:extLst>
                <a:ext uri="{FF2B5EF4-FFF2-40B4-BE49-F238E27FC236}">
                  <a16:creationId xmlns:a16="http://schemas.microsoft.com/office/drawing/2014/main" id="{47618982-3C50-D15C-2D38-2A4C449ABAFF}"/>
                </a:ext>
              </a:extLst>
            </p:cNvPr>
            <p:cNvPicPr>
              <a:picLocks noChangeAspect="1"/>
            </p:cNvPicPr>
            <p:nvPr/>
          </p:nvPicPr>
          <p:blipFill rotWithShape="1">
            <a:blip r:embed="rId10">
              <a:extLst>
                <a:ext uri="{28A0092B-C50C-407E-A947-70E740481C1C}">
                  <a14:useLocalDpi xmlns:a14="http://schemas.microsoft.com/office/drawing/2010/main" val="0"/>
                </a:ext>
              </a:extLst>
            </a:blip>
            <a:srcRect l="20721" t="3249" r="24634" b="56491"/>
            <a:stretch/>
          </p:blipFill>
          <p:spPr>
            <a:xfrm>
              <a:off x="5102913" y="3887938"/>
              <a:ext cx="1980000" cy="1980000"/>
            </a:xfrm>
            <a:prstGeom prst="roundRect">
              <a:avLst>
                <a:gd name="adj" fmla="val 3927"/>
              </a:avLst>
            </a:prstGeom>
          </p:spPr>
        </p:pic>
        <p:sp>
          <p:nvSpPr>
            <p:cNvPr id="108" name="!!82">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7C2F4A12-252B-F7B1-C5F7-223D95FC3741}"/>
              </a:ext>
            </a:extLst>
          </p:cNvPr>
          <p:cNvGrpSpPr/>
          <p:nvPr/>
        </p:nvGrpSpPr>
        <p:grpSpPr>
          <a:xfrm>
            <a:off x="9770590" y="3887938"/>
            <a:ext cx="1981117" cy="2500561"/>
            <a:chOff x="9770590" y="3887938"/>
            <a:chExt cx="1981117" cy="2500561"/>
          </a:xfrm>
        </p:grpSpPr>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06" name="文本框 105">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21" name="文本框 120">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215" name="图片 214" descr="图片包含 背景图案&#10;&#10;描述已自动生成">
              <a:extLst>
                <a:ext uri="{FF2B5EF4-FFF2-40B4-BE49-F238E27FC236}">
                  <a16:creationId xmlns:a16="http://schemas.microsoft.com/office/drawing/2014/main" id="{CDAD6D8C-0B84-3378-4E20-8D7C94C72081}"/>
                </a:ext>
              </a:extLst>
            </p:cNvPr>
            <p:cNvPicPr>
              <a:picLocks noChangeAspect="1"/>
            </p:cNvPicPr>
            <p:nvPr/>
          </p:nvPicPr>
          <p:blipFill rotWithShape="1">
            <a:blip r:embed="rId11">
              <a:extLst>
                <a:ext uri="{28A0092B-C50C-407E-A947-70E740481C1C}">
                  <a14:useLocalDpi xmlns:a14="http://schemas.microsoft.com/office/drawing/2010/main" val="0"/>
                </a:ext>
              </a:extLst>
            </a:blip>
            <a:srcRect l="-363" t="-616" r="-250"/>
            <a:stretch/>
          </p:blipFill>
          <p:spPr>
            <a:xfrm>
              <a:off x="9770590" y="3887938"/>
              <a:ext cx="1980000" cy="1980000"/>
            </a:xfrm>
            <a:prstGeom prst="roundRect">
              <a:avLst>
                <a:gd name="adj" fmla="val 4320"/>
              </a:avLst>
            </a:prstGeom>
          </p:spPr>
        </p:pic>
        <p:sp>
          <p:nvSpPr>
            <p:cNvPr id="118" name="!!82">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2508309815"/>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9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2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21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220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230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ïṣļíḍe">
            <a:extLst>
              <a:ext uri="{FF2B5EF4-FFF2-40B4-BE49-F238E27FC236}">
                <a16:creationId xmlns:a16="http://schemas.microsoft.com/office/drawing/2014/main" id="{E084DF67-8A4F-5F61-719B-87DFA679CC74}"/>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5" name="文本框 14">
            <a:extLst>
              <a:ext uri="{FF2B5EF4-FFF2-40B4-BE49-F238E27FC236}">
                <a16:creationId xmlns:a16="http://schemas.microsoft.com/office/drawing/2014/main" id="{8A36851C-F1AE-205E-D9D4-A150F3A3B9C9}"/>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收录对象</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Products </a:t>
            </a:r>
          </a:p>
        </p:txBody>
      </p:sp>
      <p:sp>
        <p:nvSpPr>
          <p:cNvPr id="73" name="文本框 72" hidden="1">
            <a:extLst>
              <a:ext uri="{FF2B5EF4-FFF2-40B4-BE49-F238E27FC236}">
                <a16:creationId xmlns:a16="http://schemas.microsoft.com/office/drawing/2014/main" id="{BDD78E08-973D-8184-69EE-0C6092AFB8DF}"/>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追儺酱</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err="1">
                <a:ln w="3175">
                  <a:noFill/>
                </a:ln>
                <a:solidFill>
                  <a:schemeClr val="bg2">
                    <a:lumMod val="25000"/>
                  </a:schemeClr>
                </a:solidFill>
                <a:latin typeface="HarmonyOS Sans SC" panose="00000500000000000000" pitchFamily="2" charset="-122"/>
                <a:ea typeface="HarmonyOS Sans SC" panose="00000500000000000000" pitchFamily="2" charset="-122"/>
              </a:rPr>
              <a:t>Tsuina</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-Chan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70" name="文本框 69" hidden="1">
            <a:extLst>
              <a:ext uri="{FF2B5EF4-FFF2-40B4-BE49-F238E27FC236}">
                <a16:creationId xmlns:a16="http://schemas.microsoft.com/office/drawing/2014/main" id="{E2FBE2B5-BA02-0CC6-6C5A-709C1492BFB6}"/>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F0910"/>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82" name="!!2">
            <a:extLst>
              <a:ext uri="{FF2B5EF4-FFF2-40B4-BE49-F238E27FC236}">
                <a16:creationId xmlns:a16="http://schemas.microsoft.com/office/drawing/2014/main" id="{CF0276FB-3EAF-C32B-18D4-22542394B4C5}"/>
              </a:ext>
            </a:extLst>
          </p:cNvPr>
          <p:cNvSpPr/>
          <p:nvPr/>
        </p:nvSpPr>
        <p:spPr>
          <a:xfrm>
            <a:off x="277314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4" name="!!5">
            <a:extLst>
              <a:ext uri="{FF2B5EF4-FFF2-40B4-BE49-F238E27FC236}">
                <a16:creationId xmlns:a16="http://schemas.microsoft.com/office/drawing/2014/main" id="{7EF64B72-F042-C12E-9585-8600E4017DDB}"/>
              </a:ext>
            </a:extLst>
          </p:cNvPr>
          <p:cNvSpPr/>
          <p:nvPr/>
        </p:nvSpPr>
        <p:spPr>
          <a:xfrm>
            <a:off x="9771707"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85" name="!!4">
            <a:extLst>
              <a:ext uri="{FF2B5EF4-FFF2-40B4-BE49-F238E27FC236}">
                <a16:creationId xmlns:a16="http://schemas.microsoft.com/office/drawing/2014/main" id="{A8CF2D81-0D88-3CCB-1A80-F5D5E5D74262}"/>
              </a:ext>
            </a:extLst>
          </p:cNvPr>
          <p:cNvSpPr/>
          <p:nvPr/>
        </p:nvSpPr>
        <p:spPr>
          <a:xfrm>
            <a:off x="7438853"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DBDBDB"/>
              </a:solidFill>
              <a:latin typeface="思源黑体" panose="020B0500000000000000" pitchFamily="34" charset="-122"/>
              <a:ea typeface="思源黑体" panose="020B0500000000000000" pitchFamily="34" charset="-122"/>
            </a:endParaRPr>
          </a:p>
        </p:txBody>
      </p:sp>
      <p:sp>
        <p:nvSpPr>
          <p:cNvPr id="86" name="!!3">
            <a:extLst>
              <a:ext uri="{FF2B5EF4-FFF2-40B4-BE49-F238E27FC236}">
                <a16:creationId xmlns:a16="http://schemas.microsoft.com/office/drawing/2014/main" id="{A8AFC45D-EBBB-7A42-38FC-77F8AB308971}"/>
              </a:ext>
            </a:extLst>
          </p:cNvPr>
          <p:cNvSpPr/>
          <p:nvPr/>
        </p:nvSpPr>
        <p:spPr>
          <a:xfrm>
            <a:off x="5106000" y="3890621"/>
            <a:ext cx="1980000" cy="1980000"/>
          </a:xfrm>
          <a:prstGeom prst="roundRect">
            <a:avLst>
              <a:gd name="adj" fmla="val 3940"/>
            </a:avLst>
          </a:prstGeom>
          <a:solidFill>
            <a:schemeClr val="accent1">
              <a:lumMod val="20000"/>
              <a:lumOff val="8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2" name="文本框 91" hidden="1">
            <a:extLst>
              <a:ext uri="{FF2B5EF4-FFF2-40B4-BE49-F238E27FC236}">
                <a16:creationId xmlns:a16="http://schemas.microsoft.com/office/drawing/2014/main" id="{B8789B14-1F96-55F8-3490-161E8837697B}"/>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青溯</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Qing Su</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99" name="文本框 98" hidden="1">
            <a:extLst>
              <a:ext uri="{FF2B5EF4-FFF2-40B4-BE49-F238E27FC236}">
                <a16:creationId xmlns:a16="http://schemas.microsoft.com/office/drawing/2014/main" id="{D89AA66E-A1C6-8C77-B9A8-855E63B5E581}"/>
              </a:ext>
            </a:extLst>
          </p:cNvPr>
          <p:cNvSpPr txBox="1"/>
          <p:nvPr/>
        </p:nvSpPr>
        <p:spPr>
          <a:xfrm>
            <a:off x="2773147"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铃爱莉</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ANRI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4" name="文本框 103" hidden="1">
            <a:extLst>
              <a:ext uri="{FF2B5EF4-FFF2-40B4-BE49-F238E27FC236}">
                <a16:creationId xmlns:a16="http://schemas.microsoft.com/office/drawing/2014/main" id="{800D0DC9-58B6-09D3-DBE6-3626D00DFF44}"/>
              </a:ext>
            </a:extLst>
          </p:cNvPr>
          <p:cNvSpPr txBox="1"/>
          <p:nvPr/>
        </p:nvSpPr>
        <p:spPr>
          <a:xfrm>
            <a:off x="5106000" y="5996736"/>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SOLARIA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5" name="文本框 104" hidden="1">
            <a:extLst>
              <a:ext uri="{FF2B5EF4-FFF2-40B4-BE49-F238E27FC236}">
                <a16:creationId xmlns:a16="http://schemas.microsoft.com/office/drawing/2014/main" id="{FBD62F32-229E-AAE6-8C5B-E6F33229E0E6}"/>
              </a:ext>
            </a:extLst>
          </p:cNvPr>
          <p:cNvSpPr txBox="1"/>
          <p:nvPr/>
        </p:nvSpPr>
        <p:spPr>
          <a:xfrm>
            <a:off x="743885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京町精华</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Kyomachi Seika</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6" name="文本框 105" hidden="1">
            <a:extLst>
              <a:ext uri="{FF2B5EF4-FFF2-40B4-BE49-F238E27FC236}">
                <a16:creationId xmlns:a16="http://schemas.microsoft.com/office/drawing/2014/main" id="{09A36209-FD8F-82DB-D058-D098037A9855}"/>
              </a:ext>
            </a:extLst>
          </p:cNvPr>
          <p:cNvSpPr txBox="1"/>
          <p:nvPr/>
        </p:nvSpPr>
        <p:spPr>
          <a:xfrm>
            <a:off x="9771706" y="5992365"/>
            <a:ext cx="1980000" cy="396134"/>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Kevin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14" name="!!084" hidden="1">
            <a:extLst>
              <a:ext uri="{FF2B5EF4-FFF2-40B4-BE49-F238E27FC236}">
                <a16:creationId xmlns:a16="http://schemas.microsoft.com/office/drawing/2014/main" id="{17256403-53BA-E976-15CB-A1598A426C28}"/>
              </a:ext>
            </a:extLst>
          </p:cNvPr>
          <p:cNvSpPr/>
          <p:nvPr/>
        </p:nvSpPr>
        <p:spPr>
          <a:xfrm>
            <a:off x="7502781" y="3978859"/>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15" name="!!084" hidden="1">
            <a:extLst>
              <a:ext uri="{FF2B5EF4-FFF2-40B4-BE49-F238E27FC236}">
                <a16:creationId xmlns:a16="http://schemas.microsoft.com/office/drawing/2014/main" id="{39C9C287-A851-6A8A-6758-8010ABEB6287}"/>
              </a:ext>
            </a:extLst>
          </p:cNvPr>
          <p:cNvSpPr/>
          <p:nvPr/>
        </p:nvSpPr>
        <p:spPr>
          <a:xfrm>
            <a:off x="7706607" y="3978858"/>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16" name="文本框 115" hidden="1">
            <a:extLst>
              <a:ext uri="{FF2B5EF4-FFF2-40B4-BE49-F238E27FC236}">
                <a16:creationId xmlns:a16="http://schemas.microsoft.com/office/drawing/2014/main" id="{CC3878C2-9EAA-C5A9-63D0-2493D4CE6AC0}"/>
              </a:ext>
            </a:extLst>
          </p:cNvPr>
          <p:cNvSpPr txBox="1"/>
          <p:nvPr/>
        </p:nvSpPr>
        <p:spPr>
          <a:xfrm>
            <a:off x="8814593" y="396185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sp>
        <p:nvSpPr>
          <p:cNvPr id="154" name="!!195" hidden="1">
            <a:extLst>
              <a:ext uri="{FF2B5EF4-FFF2-40B4-BE49-F238E27FC236}">
                <a16:creationId xmlns:a16="http://schemas.microsoft.com/office/drawing/2014/main" id="{1FD73B68-C39D-E411-2890-429E3C8F4C23}"/>
              </a:ext>
            </a:extLst>
          </p:cNvPr>
          <p:cNvSpPr/>
          <p:nvPr/>
        </p:nvSpPr>
        <p:spPr>
          <a:xfrm>
            <a:off x="7912517" y="3975754"/>
            <a:ext cx="180000" cy="180000"/>
          </a:xfrm>
          <a:prstGeom prst="roundRect">
            <a:avLst>
              <a:gd name="adj" fmla="val 50000"/>
            </a:avLst>
          </a:prstGeom>
          <a:solidFill>
            <a:schemeClr val="accent3">
              <a:lumMod val="75000"/>
            </a:schemeClr>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55" name="!!195" hidden="1">
            <a:extLst>
              <a:ext uri="{FF2B5EF4-FFF2-40B4-BE49-F238E27FC236}">
                <a16:creationId xmlns:a16="http://schemas.microsoft.com/office/drawing/2014/main" id="{DCEFE91C-5086-0D37-789B-15F5E1FBF747}"/>
              </a:ext>
            </a:extLst>
          </p:cNvPr>
          <p:cNvSpPr/>
          <p:nvPr/>
        </p:nvSpPr>
        <p:spPr>
          <a:xfrm>
            <a:off x="8121950" y="3975754"/>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108" name="!!82" hidden="1">
            <a:extLst>
              <a:ext uri="{FF2B5EF4-FFF2-40B4-BE49-F238E27FC236}">
                <a16:creationId xmlns:a16="http://schemas.microsoft.com/office/drawing/2014/main" id="{DD445FDF-CAEF-9E86-B9E1-DFB8BFBA474B}"/>
              </a:ext>
            </a:extLst>
          </p:cNvPr>
          <p:cNvSpPr/>
          <p:nvPr/>
        </p:nvSpPr>
        <p:spPr>
          <a:xfrm>
            <a:off x="517355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9" name="!!084" hidden="1">
            <a:extLst>
              <a:ext uri="{FF2B5EF4-FFF2-40B4-BE49-F238E27FC236}">
                <a16:creationId xmlns:a16="http://schemas.microsoft.com/office/drawing/2014/main" id="{C73EE4D2-404B-981E-5F52-0E0C905CBFD8}"/>
              </a:ext>
            </a:extLst>
          </p:cNvPr>
          <p:cNvSpPr/>
          <p:nvPr/>
        </p:nvSpPr>
        <p:spPr>
          <a:xfrm>
            <a:off x="5381491"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11" name="文本框 110" hidden="1">
            <a:extLst>
              <a:ext uri="{FF2B5EF4-FFF2-40B4-BE49-F238E27FC236}">
                <a16:creationId xmlns:a16="http://schemas.microsoft.com/office/drawing/2014/main" id="{580AEE40-65C3-E210-128E-2574F45BE92C}"/>
              </a:ext>
            </a:extLst>
          </p:cNvPr>
          <p:cNvSpPr txBox="1"/>
          <p:nvPr/>
        </p:nvSpPr>
        <p:spPr>
          <a:xfrm>
            <a:off x="6485362" y="396185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08618E"/>
                </a:solidFill>
                <a:latin typeface="思源宋体 Heavy" panose="02020900000000000000" pitchFamily="18" charset="-122"/>
                <a:ea typeface="思源宋体 Heavy" panose="02020900000000000000" pitchFamily="18" charset="-122"/>
              </a:rPr>
              <a:t>英语 </a:t>
            </a:r>
            <a:r>
              <a:rPr lang="en-US" altLang="zh-CN" sz="1200" spc="50" dirty="0">
                <a:ln w="3175">
                  <a:noFill/>
                </a:ln>
                <a:solidFill>
                  <a:srgbClr val="08618E"/>
                </a:solidFill>
                <a:latin typeface="思源宋体 Heavy" panose="02020900000000000000" pitchFamily="18" charset="-122"/>
                <a:ea typeface="思源宋体 Heavy" panose="02020900000000000000" pitchFamily="18" charset="-122"/>
              </a:rPr>
              <a:t> </a:t>
            </a:r>
          </a:p>
        </p:txBody>
      </p:sp>
      <p:sp>
        <p:nvSpPr>
          <p:cNvPr id="101" name="!!82" hidden="1">
            <a:extLst>
              <a:ext uri="{FF2B5EF4-FFF2-40B4-BE49-F238E27FC236}">
                <a16:creationId xmlns:a16="http://schemas.microsoft.com/office/drawing/2014/main" id="{56F6ECF4-CF56-B72F-5152-FD2B20A4633C}"/>
              </a:ext>
            </a:extLst>
          </p:cNvPr>
          <p:cNvSpPr/>
          <p:nvPr/>
        </p:nvSpPr>
        <p:spPr>
          <a:xfrm>
            <a:off x="2844007"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02" name="!!084" hidden="1">
            <a:extLst>
              <a:ext uri="{FF2B5EF4-FFF2-40B4-BE49-F238E27FC236}">
                <a16:creationId xmlns:a16="http://schemas.microsoft.com/office/drawing/2014/main" id="{D157FA23-A3AD-79A9-8224-3EBFA87BF265}"/>
              </a:ext>
            </a:extLst>
          </p:cNvPr>
          <p:cNvSpPr/>
          <p:nvPr/>
        </p:nvSpPr>
        <p:spPr>
          <a:xfrm>
            <a:off x="3051948" y="3976525"/>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sp>
        <p:nvSpPr>
          <p:cNvPr id="103" name="文本框 102" hidden="1">
            <a:extLst>
              <a:ext uri="{FF2B5EF4-FFF2-40B4-BE49-F238E27FC236}">
                <a16:creationId xmlns:a16="http://schemas.microsoft.com/office/drawing/2014/main" id="{4E1F1828-E1B8-8B54-2CF4-4493170DF818}"/>
              </a:ext>
            </a:extLst>
          </p:cNvPr>
          <p:cNvSpPr txBox="1"/>
          <p:nvPr/>
        </p:nvSpPr>
        <p:spPr>
          <a:xfrm>
            <a:off x="4154119" y="3961855"/>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416B6F"/>
                </a:solidFill>
                <a:latin typeface="思源宋体 Heavy" panose="02020900000000000000" pitchFamily="18" charset="-122"/>
                <a:ea typeface="思源宋体 Heavy" panose="02020900000000000000" pitchFamily="18" charset="-122"/>
              </a:rPr>
              <a:t>日语 </a:t>
            </a:r>
            <a:r>
              <a:rPr lang="en-US" altLang="zh-CN" sz="1200" spc="50" dirty="0">
                <a:ln w="3175">
                  <a:noFill/>
                </a:ln>
                <a:solidFill>
                  <a:srgbClr val="416B6F"/>
                </a:solidFill>
                <a:latin typeface="思源宋体 Heavy" panose="02020900000000000000" pitchFamily="18" charset="-122"/>
                <a:ea typeface="思源宋体 Heavy" panose="02020900000000000000" pitchFamily="18" charset="-122"/>
              </a:rPr>
              <a:t> </a:t>
            </a:r>
          </a:p>
        </p:txBody>
      </p:sp>
      <p:sp>
        <p:nvSpPr>
          <p:cNvPr id="94" name="!!82" hidden="1">
            <a:extLst>
              <a:ext uri="{FF2B5EF4-FFF2-40B4-BE49-F238E27FC236}">
                <a16:creationId xmlns:a16="http://schemas.microsoft.com/office/drawing/2014/main" id="{FA998AE3-F37E-78DC-81C6-82BEF3C8064B}"/>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98" name="文本框 97" hidden="1">
            <a:extLst>
              <a:ext uri="{FF2B5EF4-FFF2-40B4-BE49-F238E27FC236}">
                <a16:creationId xmlns:a16="http://schemas.microsoft.com/office/drawing/2014/main" id="{C7B8FD1E-F386-2146-1965-CF4B45A90963}"/>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B98F17"/>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B98F17"/>
                </a:solidFill>
                <a:latin typeface="思源宋体 Heavy" panose="02020900000000000000" pitchFamily="18" charset="-122"/>
                <a:ea typeface="思源宋体 Heavy" panose="02020900000000000000" pitchFamily="18" charset="-122"/>
              </a:rPr>
              <a:t> </a:t>
            </a:r>
          </a:p>
        </p:txBody>
      </p:sp>
      <p:sp>
        <p:nvSpPr>
          <p:cNvPr id="118" name="!!82" hidden="1">
            <a:extLst>
              <a:ext uri="{FF2B5EF4-FFF2-40B4-BE49-F238E27FC236}">
                <a16:creationId xmlns:a16="http://schemas.microsoft.com/office/drawing/2014/main" id="{60200A80-8067-A672-79D2-86019D2C04DD}"/>
              </a:ext>
            </a:extLst>
          </p:cNvPr>
          <p:cNvSpPr/>
          <p:nvPr/>
        </p:nvSpPr>
        <p:spPr>
          <a:xfrm>
            <a:off x="9837528" y="3976521"/>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21" name="文本框 120" hidden="1">
            <a:extLst>
              <a:ext uri="{FF2B5EF4-FFF2-40B4-BE49-F238E27FC236}">
                <a16:creationId xmlns:a16="http://schemas.microsoft.com/office/drawing/2014/main" id="{039F9DC0-FAA7-3746-258C-FCCCA7B0CF34}"/>
              </a:ext>
            </a:extLst>
          </p:cNvPr>
          <p:cNvSpPr txBox="1"/>
          <p:nvPr/>
        </p:nvSpPr>
        <p:spPr>
          <a:xfrm>
            <a:off x="11149340" y="3961850"/>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206A9C">
                        <a:alpha val="80000"/>
                      </a:srgbClr>
                    </a:gs>
                    <a:gs pos="0">
                      <a:srgbClr val="950927">
                        <a:alpha val="80000"/>
                      </a:srgbClr>
                    </a:gs>
                  </a:gsLst>
                  <a:lin ang="12000000" scaled="0"/>
                </a:gradFill>
                <a:latin typeface="思源宋体 Heavy" panose="02020900000000000000" pitchFamily="18" charset="-122"/>
                <a:ea typeface="思源宋体 Heavy" panose="02020900000000000000" pitchFamily="18" charset="-122"/>
              </a:rPr>
              <a:t>英语</a:t>
            </a:r>
            <a:r>
              <a:rPr lang="zh-CN" altLang="en-US" sz="1200" spc="50" dirty="0">
                <a:ln w="3175">
                  <a:noFill/>
                </a:ln>
                <a:solidFill>
                  <a:srgbClr val="B4960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B49600"/>
                </a:solidFill>
                <a:latin typeface="思源宋体 Heavy" panose="02020900000000000000" pitchFamily="18" charset="-122"/>
                <a:ea typeface="思源宋体 Heavy" panose="02020900000000000000" pitchFamily="18" charset="-122"/>
              </a:rPr>
              <a:t> </a:t>
            </a:r>
          </a:p>
        </p:txBody>
      </p:sp>
      <p:sp>
        <p:nvSpPr>
          <p:cNvPr id="158" name="iśḷïďê">
            <a:extLst>
              <a:ext uri="{FF2B5EF4-FFF2-40B4-BE49-F238E27FC236}">
                <a16:creationId xmlns:a16="http://schemas.microsoft.com/office/drawing/2014/main" id="{DAEB7022-5317-77C0-BE10-E86B65F90CFB}"/>
              </a:ext>
            </a:extLst>
          </p:cNvPr>
          <p:cNvSpPr/>
          <p:nvPr/>
        </p:nvSpPr>
        <p:spPr>
          <a:xfrm rot="6647619">
            <a:off x="12509349" y="-2223144"/>
            <a:ext cx="2189606" cy="218960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íṣḻîḋé">
            <a:extLst>
              <a:ext uri="{FF2B5EF4-FFF2-40B4-BE49-F238E27FC236}">
                <a16:creationId xmlns:a16="http://schemas.microsoft.com/office/drawing/2014/main" id="{3207C23B-A370-F997-0158-14074C458D54}"/>
              </a:ext>
            </a:extLst>
          </p:cNvPr>
          <p:cNvSpPr/>
          <p:nvPr/>
        </p:nvSpPr>
        <p:spPr>
          <a:xfrm rot="966694" flipH="1" flipV="1">
            <a:off x="-3753121" y="2461594"/>
            <a:ext cx="759781" cy="737547"/>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0" name="íṣḻîḋé">
            <a:extLst>
              <a:ext uri="{FF2B5EF4-FFF2-40B4-BE49-F238E27FC236}">
                <a16:creationId xmlns:a16="http://schemas.microsoft.com/office/drawing/2014/main" id="{0E1BA80C-09CB-575D-DA72-8802BE65C34C}"/>
              </a:ext>
            </a:extLst>
          </p:cNvPr>
          <p:cNvSpPr/>
          <p:nvPr/>
        </p:nvSpPr>
        <p:spPr>
          <a:xfrm rot="20119260" flipH="1" flipV="1">
            <a:off x="8814593" y="8053747"/>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8" name="!!82">
            <a:extLst>
              <a:ext uri="{FF2B5EF4-FFF2-40B4-BE49-F238E27FC236}">
                <a16:creationId xmlns:a16="http://schemas.microsoft.com/office/drawing/2014/main" id="{177F469E-7A88-9DB3-5BD7-EF83DBC49EC3}"/>
              </a:ext>
            </a:extLst>
          </p:cNvPr>
          <p:cNvSpPr/>
          <p:nvPr/>
        </p:nvSpPr>
        <p:spPr>
          <a:xfrm>
            <a:off x="8669454" y="157103"/>
            <a:ext cx="180000" cy="180000"/>
          </a:xfrm>
          <a:prstGeom prst="roundRect">
            <a:avLst>
              <a:gd name="adj" fmla="val 50000"/>
            </a:avLst>
          </a:prstGeom>
          <a:solidFill>
            <a:schemeClr val="accent5"/>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S</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89" name="矩形: 圆角 88">
            <a:extLst>
              <a:ext uri="{FF2B5EF4-FFF2-40B4-BE49-F238E27FC236}">
                <a16:creationId xmlns:a16="http://schemas.microsoft.com/office/drawing/2014/main" id="{13F111AC-8085-D5F1-8316-2A69AC7CF67A}"/>
              </a:ext>
            </a:extLst>
          </p:cNvPr>
          <p:cNvSpPr/>
          <p:nvPr/>
        </p:nvSpPr>
        <p:spPr>
          <a:xfrm>
            <a:off x="7123902" y="157103"/>
            <a:ext cx="180000" cy="180000"/>
          </a:xfrm>
          <a:prstGeom prst="roundRect">
            <a:avLst>
              <a:gd name="adj" fmla="val 50000"/>
            </a:avLst>
          </a:prstGeom>
          <a:solidFill>
            <a:schemeClr val="accent1">
              <a:lumMod val="50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E</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0" name="矩形: 圆角 89">
            <a:extLst>
              <a:ext uri="{FF2B5EF4-FFF2-40B4-BE49-F238E27FC236}">
                <a16:creationId xmlns:a16="http://schemas.microsoft.com/office/drawing/2014/main" id="{3F99D73F-1836-01AF-948C-6C78E43245F5}"/>
              </a:ext>
            </a:extLst>
          </p:cNvPr>
          <p:cNvSpPr/>
          <p:nvPr/>
        </p:nvSpPr>
        <p:spPr>
          <a:xfrm>
            <a:off x="10201793" y="157103"/>
            <a:ext cx="180000" cy="180000"/>
          </a:xfrm>
          <a:prstGeom prst="roundRect">
            <a:avLst>
              <a:gd name="adj" fmla="val 50000"/>
            </a:avLst>
          </a:prstGeom>
          <a:solidFill>
            <a:schemeClr val="bg1"/>
          </a:solidFill>
          <a:ln w="12700" cap="rnd" cmpd="sng">
            <a:solidFill>
              <a:srgbClr val="9266E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9266ED"/>
                </a:solidFill>
                <a:latin typeface="思源黑体" panose="020B0500000000000000" pitchFamily="34" charset="-122"/>
                <a:ea typeface="思源黑体" panose="020B0500000000000000" pitchFamily="34" charset="-122"/>
              </a:rPr>
              <a:t>Sl</a:t>
            </a:r>
            <a:endParaRPr lang="zh-CN" altLang="en-US" sz="700" b="1" dirty="0">
              <a:solidFill>
                <a:srgbClr val="9266ED"/>
              </a:solidFill>
              <a:latin typeface="思源黑体" panose="020B0500000000000000" pitchFamily="34" charset="-122"/>
              <a:ea typeface="思源黑体" panose="020B0500000000000000" pitchFamily="34" charset="-122"/>
            </a:endParaRPr>
          </a:p>
        </p:txBody>
      </p:sp>
      <p:sp>
        <p:nvSpPr>
          <p:cNvPr id="91" name="矩形: 圆角 90">
            <a:extLst>
              <a:ext uri="{FF2B5EF4-FFF2-40B4-BE49-F238E27FC236}">
                <a16:creationId xmlns:a16="http://schemas.microsoft.com/office/drawing/2014/main" id="{238C0BD9-505B-41D8-745E-D852EB0037C7}"/>
              </a:ext>
            </a:extLst>
          </p:cNvPr>
          <p:cNvSpPr/>
          <p:nvPr/>
        </p:nvSpPr>
        <p:spPr>
          <a:xfrm>
            <a:off x="10207158" y="385564"/>
            <a:ext cx="180000" cy="180000"/>
          </a:xfrm>
          <a:prstGeom prst="roundRect">
            <a:avLst>
              <a:gd name="adj" fmla="val 50000"/>
            </a:avLst>
          </a:prstGeom>
          <a:solidFill>
            <a:schemeClr val="bg1"/>
          </a:solidFill>
          <a:ln w="12700" cap="rnd" cmpd="sng">
            <a:solidFill>
              <a:srgbClr val="0E67C8"/>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rgbClr val="0E67C8"/>
                </a:solidFill>
                <a:latin typeface="思源黑体" panose="020B0500000000000000" pitchFamily="34" charset="-122"/>
                <a:ea typeface="思源黑体" panose="020B0500000000000000" pitchFamily="34" charset="-122"/>
              </a:rPr>
              <a:t>Al</a:t>
            </a:r>
            <a:endParaRPr lang="zh-CN" altLang="en-US" sz="700" b="1" dirty="0">
              <a:solidFill>
                <a:srgbClr val="0E67C8"/>
              </a:solidFill>
              <a:latin typeface="思源黑体" panose="020B0500000000000000" pitchFamily="34" charset="-122"/>
              <a:ea typeface="思源黑体" panose="020B0500000000000000" pitchFamily="34" charset="-122"/>
            </a:endParaRPr>
          </a:p>
        </p:txBody>
      </p:sp>
      <p:sp>
        <p:nvSpPr>
          <p:cNvPr id="96" name="!!82">
            <a:extLst>
              <a:ext uri="{FF2B5EF4-FFF2-40B4-BE49-F238E27FC236}">
                <a16:creationId xmlns:a16="http://schemas.microsoft.com/office/drawing/2014/main" id="{E67B73D5-1D55-6C62-5C52-6E32EAA4EA68}"/>
              </a:ext>
            </a:extLst>
          </p:cNvPr>
          <p:cNvSpPr/>
          <p:nvPr/>
        </p:nvSpPr>
        <p:spPr>
          <a:xfrm>
            <a:off x="7123902" y="385564"/>
            <a:ext cx="180000" cy="180000"/>
          </a:xfrm>
          <a:prstGeom prst="roundRect">
            <a:avLst>
              <a:gd name="adj" fmla="val 50000"/>
            </a:avLst>
          </a:prstGeom>
          <a:solidFill>
            <a:schemeClr val="accent2"/>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W</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97" name="矩形: 圆角 96">
            <a:extLst>
              <a:ext uri="{FF2B5EF4-FFF2-40B4-BE49-F238E27FC236}">
                <a16:creationId xmlns:a16="http://schemas.microsoft.com/office/drawing/2014/main" id="{1960D924-D7A2-F5A9-C0FE-44D3521C1352}"/>
              </a:ext>
            </a:extLst>
          </p:cNvPr>
          <p:cNvSpPr/>
          <p:nvPr/>
        </p:nvSpPr>
        <p:spPr>
          <a:xfrm>
            <a:off x="8672069" y="388476"/>
            <a:ext cx="180000" cy="180000"/>
          </a:xfrm>
          <a:prstGeom prst="roundRect">
            <a:avLst>
              <a:gd name="adj" fmla="val 50000"/>
            </a:avLst>
          </a:prstGeom>
          <a:solidFill>
            <a:schemeClr val="accent3">
              <a:lumMod val="75000"/>
            </a:schemeClr>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b="1" dirty="0">
                <a:solidFill>
                  <a:schemeClr val="bg1"/>
                </a:solidFill>
                <a:latin typeface="思源黑体" panose="020B0500000000000000" pitchFamily="34" charset="-122"/>
                <a:ea typeface="思源黑体" panose="020B0500000000000000" pitchFamily="34" charset="-122"/>
              </a:rPr>
              <a:t>A</a:t>
            </a:r>
            <a:endParaRPr lang="zh-CN" altLang="en-US" sz="700" b="1" dirty="0">
              <a:solidFill>
                <a:schemeClr val="bg1"/>
              </a:solidFill>
              <a:latin typeface="思源黑体" panose="020B0500000000000000" pitchFamily="34" charset="-122"/>
              <a:ea typeface="思源黑体" panose="020B0500000000000000" pitchFamily="34" charset="-122"/>
            </a:endParaRPr>
          </a:p>
        </p:txBody>
      </p:sp>
      <p:sp>
        <p:nvSpPr>
          <p:cNvPr id="110" name="文本框 109">
            <a:extLst>
              <a:ext uri="{FF2B5EF4-FFF2-40B4-BE49-F238E27FC236}">
                <a16:creationId xmlns:a16="http://schemas.microsoft.com/office/drawing/2014/main" id="{BDDCE67B-21D8-7299-BDE0-2EF9F33C85BC}"/>
              </a:ext>
            </a:extLst>
          </p:cNvPr>
          <p:cNvSpPr txBox="1"/>
          <p:nvPr/>
        </p:nvSpPr>
        <p:spPr>
          <a:xfrm>
            <a:off x="10426182" y="182214"/>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2" name="文本框 111">
            <a:extLst>
              <a:ext uri="{FF2B5EF4-FFF2-40B4-BE49-F238E27FC236}">
                <a16:creationId xmlns:a16="http://schemas.microsoft.com/office/drawing/2014/main" id="{346F1009-6BC4-AC4F-F74A-99AB874CD457}"/>
              </a:ext>
            </a:extLst>
          </p:cNvPr>
          <p:cNvSpPr txBox="1"/>
          <p:nvPr/>
        </p:nvSpPr>
        <p:spPr>
          <a:xfrm>
            <a:off x="8891093" y="410675"/>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17" name="文本框 116">
            <a:extLst>
              <a:ext uri="{FF2B5EF4-FFF2-40B4-BE49-F238E27FC236}">
                <a16:creationId xmlns:a16="http://schemas.microsoft.com/office/drawing/2014/main" id="{81FCAAB8-25E3-CE33-38DE-DB804D7D3ECA}"/>
              </a:ext>
            </a:extLst>
          </p:cNvPr>
          <p:cNvSpPr txBox="1"/>
          <p:nvPr/>
        </p:nvSpPr>
        <p:spPr>
          <a:xfrm>
            <a:off x="7347769" y="410675"/>
            <a:ext cx="1042072"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网络端声库（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Web</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2" name="文本框 121">
            <a:extLst>
              <a:ext uri="{FF2B5EF4-FFF2-40B4-BE49-F238E27FC236}">
                <a16:creationId xmlns:a16="http://schemas.microsoft.com/office/drawing/2014/main" id="{52DE7DA5-1CF9-C4BF-238F-D604FB97619C}"/>
              </a:ext>
            </a:extLst>
          </p:cNvPr>
          <p:cNvSpPr txBox="1"/>
          <p:nvPr/>
        </p:nvSpPr>
        <p:spPr>
          <a:xfrm>
            <a:off x="8891093" y="177127"/>
            <a:ext cx="1033836"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第二代声库（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Studio</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3" name="文本框 122">
            <a:extLst>
              <a:ext uri="{FF2B5EF4-FFF2-40B4-BE49-F238E27FC236}">
                <a16:creationId xmlns:a16="http://schemas.microsoft.com/office/drawing/2014/main" id="{8CF2C7E6-4C9D-7DB5-F7B5-2C5A638E5281}"/>
              </a:ext>
            </a:extLst>
          </p:cNvPr>
          <p:cNvSpPr txBox="1"/>
          <p:nvPr/>
        </p:nvSpPr>
        <p:spPr>
          <a:xfrm>
            <a:off x="7348291" y="177127"/>
            <a:ext cx="1042073"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第一代声库（</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Editor</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24" name="文本框 123">
            <a:extLst>
              <a:ext uri="{FF2B5EF4-FFF2-40B4-BE49-F238E27FC236}">
                <a16:creationId xmlns:a16="http://schemas.microsoft.com/office/drawing/2014/main" id="{9B156641-A7F3-000B-3CE9-A874B94880E0}"/>
              </a:ext>
            </a:extLst>
          </p:cNvPr>
          <p:cNvSpPr txBox="1"/>
          <p:nvPr/>
        </p:nvSpPr>
        <p:spPr>
          <a:xfrm>
            <a:off x="4373701" y="209298"/>
            <a:ext cx="2467972" cy="303801"/>
          </a:xfrm>
          <a:prstGeom prst="rect">
            <a:avLst/>
          </a:prstGeom>
          <a:noFill/>
        </p:spPr>
        <p:txBody>
          <a:bodyPr wrap="square" lIns="0" tIns="0" rIns="0" bIns="0" anchor="ctr">
            <a:spAutoFit/>
          </a:bodyPr>
          <a:lstStyle/>
          <a:p>
            <a:pPr algn="ctr">
              <a:lnSpc>
                <a:spcPct val="114000"/>
              </a:lnSpc>
            </a:pPr>
            <a:r>
              <a:rPr lang="en-US" altLang="zh-CN" sz="900" b="1" dirty="0">
                <a:solidFill>
                  <a:schemeClr val="bg2">
                    <a:lumMod val="50000"/>
                  </a:schemeClr>
                </a:solidFill>
                <a:latin typeface="思源黑体" panose="020B0500000000000000" pitchFamily="34" charset="-122"/>
                <a:ea typeface="思源黑体" panose="020B0500000000000000" pitchFamily="34" charset="-122"/>
              </a:rPr>
              <a:t>*</a:t>
            </a:r>
            <a:r>
              <a:rPr lang="zh-CN" altLang="en-US" sz="900" b="1" dirty="0">
                <a:solidFill>
                  <a:schemeClr val="bg2">
                    <a:lumMod val="50000"/>
                  </a:schemeClr>
                </a:solidFill>
                <a:latin typeface="思源黑体" panose="020B0500000000000000" pitchFamily="34" charset="-122"/>
                <a:ea typeface="思源黑体" panose="020B0500000000000000" pitchFamily="34" charset="-122"/>
              </a:rPr>
              <a:t>仅展示已公开发行、发售或已公测声库信息，不展示内测或仅立项的声库信息</a:t>
            </a:r>
            <a:endParaRPr lang="en-US" altLang="zh-CN" sz="900" b="1" dirty="0">
              <a:solidFill>
                <a:schemeClr val="bg2">
                  <a:lumMod val="50000"/>
                </a:schemeClr>
              </a:solidFill>
              <a:latin typeface="思源黑体" panose="020B0500000000000000" pitchFamily="34" charset="-122"/>
              <a:ea typeface="思源黑体" panose="020B0500000000000000" pitchFamily="34" charset="-122"/>
            </a:endParaRPr>
          </a:p>
        </p:txBody>
      </p:sp>
      <p:sp>
        <p:nvSpPr>
          <p:cNvPr id="125" name="文本框 124">
            <a:extLst>
              <a:ext uri="{FF2B5EF4-FFF2-40B4-BE49-F238E27FC236}">
                <a16:creationId xmlns:a16="http://schemas.microsoft.com/office/drawing/2014/main" id="{65337525-2507-8FA3-CD52-44AFD30C847F}"/>
              </a:ext>
            </a:extLst>
          </p:cNvPr>
          <p:cNvSpPr txBox="1"/>
          <p:nvPr/>
        </p:nvSpPr>
        <p:spPr>
          <a:xfrm>
            <a:off x="10426182" y="410675"/>
            <a:ext cx="1502540" cy="129779"/>
          </a:xfrm>
          <a:prstGeom prst="rect">
            <a:avLst/>
          </a:prstGeom>
          <a:noFill/>
        </p:spPr>
        <p:txBody>
          <a:bodyPr wrap="square" lIns="0" tIns="0" rIns="0" bIns="0" anchor="ctr">
            <a:spAutoFit/>
          </a:bodyPr>
          <a:lstStyle/>
          <a:p>
            <a:pPr>
              <a:lnSpc>
                <a:spcPct val="114000"/>
              </a:lnSpc>
            </a:pPr>
            <a:r>
              <a:rPr lang="zh-CN" altLang="en-US" sz="800" dirty="0">
                <a:solidFill>
                  <a:schemeClr val="bg2">
                    <a:lumMod val="50000"/>
                  </a:schemeClr>
                </a:solidFill>
                <a:latin typeface="思源黑体" panose="020B0500000000000000" pitchFamily="34" charset="-122"/>
                <a:ea typeface="思源黑体" panose="020B0500000000000000" pitchFamily="34" charset="-122"/>
              </a:rPr>
              <a:t>深度学习声库精简版（</a:t>
            </a:r>
            <a:r>
              <a:rPr lang="en-US" altLang="zh-CN" sz="800" dirty="0">
                <a:solidFill>
                  <a:schemeClr val="bg2">
                    <a:lumMod val="50000"/>
                  </a:schemeClr>
                </a:solidFill>
                <a:latin typeface="思源黑体" panose="020B0500000000000000" pitchFamily="34" charset="-122"/>
                <a:ea typeface="思源黑体" panose="020B0500000000000000" pitchFamily="34" charset="-122"/>
              </a:rPr>
              <a:t>AI Lite</a:t>
            </a:r>
            <a:r>
              <a:rPr lang="zh-CN" altLang="en-US" sz="800" dirty="0">
                <a:solidFill>
                  <a:schemeClr val="bg2">
                    <a:lumMod val="50000"/>
                  </a:schemeClr>
                </a:solidFill>
                <a:latin typeface="思源黑体" panose="020B0500000000000000" pitchFamily="34" charset="-122"/>
                <a:ea typeface="思源黑体" panose="020B0500000000000000" pitchFamily="34" charset="-122"/>
              </a:rPr>
              <a:t>）</a:t>
            </a:r>
          </a:p>
        </p:txBody>
      </p:sp>
      <p:sp>
        <p:nvSpPr>
          <p:cNvPr id="131" name="!!82" hidden="1">
            <a:extLst>
              <a:ext uri="{FF2B5EF4-FFF2-40B4-BE49-F238E27FC236}">
                <a16:creationId xmlns:a16="http://schemas.microsoft.com/office/drawing/2014/main" id="{EB584CE0-4616-AA17-D86A-DD426395EA5D}"/>
              </a:ext>
            </a:extLst>
          </p:cNvPr>
          <p:cNvSpPr/>
          <p:nvPr/>
        </p:nvSpPr>
        <p:spPr>
          <a:xfrm>
            <a:off x="9834929" y="1316157"/>
            <a:ext cx="180000" cy="180000"/>
          </a:xfrm>
          <a:prstGeom prst="roundRect">
            <a:avLst>
              <a:gd name="adj" fmla="val 50000"/>
            </a:avLst>
          </a:prstGeom>
          <a:solidFill>
            <a:srgbClr val="9266ED"/>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S</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2" name="!!084" hidden="1">
            <a:extLst>
              <a:ext uri="{FF2B5EF4-FFF2-40B4-BE49-F238E27FC236}">
                <a16:creationId xmlns:a16="http://schemas.microsoft.com/office/drawing/2014/main" id="{7F88B060-5B8E-F70C-E1AF-DAD72807177D}"/>
              </a:ext>
            </a:extLst>
          </p:cNvPr>
          <p:cNvSpPr/>
          <p:nvPr/>
        </p:nvSpPr>
        <p:spPr>
          <a:xfrm>
            <a:off x="10042870" y="1316157"/>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9266ED"/>
                </a:solidFill>
                <a:latin typeface="思源黑体" panose="020B0500000000000000" pitchFamily="34" charset="-122"/>
                <a:ea typeface="思源黑体" panose="020B0500000000000000" pitchFamily="34" charset="-122"/>
              </a:rPr>
              <a:t>Sl</a:t>
            </a:r>
            <a:endParaRPr lang="zh-CN" altLang="en-US" sz="800" b="1" dirty="0">
              <a:solidFill>
                <a:srgbClr val="9266ED"/>
              </a:solidFill>
              <a:latin typeface="思源黑体" panose="020B0500000000000000" pitchFamily="34" charset="-122"/>
              <a:ea typeface="思源黑体" panose="020B0500000000000000" pitchFamily="34" charset="-122"/>
            </a:endParaRPr>
          </a:p>
        </p:txBody>
      </p:sp>
      <p:sp>
        <p:nvSpPr>
          <p:cNvPr id="133" name="!!084" hidden="1">
            <a:extLst>
              <a:ext uri="{FF2B5EF4-FFF2-40B4-BE49-F238E27FC236}">
                <a16:creationId xmlns:a16="http://schemas.microsoft.com/office/drawing/2014/main" id="{F00A8556-BCE0-41E0-F7EE-54FC2D305846}"/>
              </a:ext>
            </a:extLst>
          </p:cNvPr>
          <p:cNvSpPr/>
          <p:nvPr/>
        </p:nvSpPr>
        <p:spPr>
          <a:xfrm>
            <a:off x="10246696" y="1316156"/>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134" name="!!084" hidden="1">
            <a:extLst>
              <a:ext uri="{FF2B5EF4-FFF2-40B4-BE49-F238E27FC236}">
                <a16:creationId xmlns:a16="http://schemas.microsoft.com/office/drawing/2014/main" id="{F91281A8-C497-5E94-768C-47F9668CDF03}"/>
              </a:ext>
            </a:extLst>
          </p:cNvPr>
          <p:cNvSpPr/>
          <p:nvPr/>
        </p:nvSpPr>
        <p:spPr>
          <a:xfrm>
            <a:off x="10450522" y="1316152"/>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nvGrpSpPr>
          <p:cNvPr id="2" name="组合 1">
            <a:extLst>
              <a:ext uri="{FF2B5EF4-FFF2-40B4-BE49-F238E27FC236}">
                <a16:creationId xmlns:a16="http://schemas.microsoft.com/office/drawing/2014/main" id="{314C9DEB-AA67-FA13-7E5B-F4789819159B}"/>
              </a:ext>
            </a:extLst>
          </p:cNvPr>
          <p:cNvGrpSpPr/>
          <p:nvPr/>
        </p:nvGrpSpPr>
        <p:grpSpPr>
          <a:xfrm>
            <a:off x="440293" y="1230259"/>
            <a:ext cx="1980001" cy="2509366"/>
            <a:chOff x="440293" y="1230259"/>
            <a:chExt cx="1980001" cy="2509366"/>
          </a:xfrm>
        </p:grpSpPr>
        <p:sp>
          <p:nvSpPr>
            <p:cNvPr id="23" name="!!1">
              <a:extLst>
                <a:ext uri="{FF2B5EF4-FFF2-40B4-BE49-F238E27FC236}">
                  <a16:creationId xmlns:a16="http://schemas.microsoft.com/office/drawing/2014/main" id="{26701632-C9DD-AAC3-A1CC-6A7739B925A0}"/>
                </a:ext>
              </a:extLst>
            </p:cNvPr>
            <p:cNvSpPr/>
            <p:nvPr/>
          </p:nvSpPr>
          <p:spPr>
            <a:xfrm>
              <a:off x="440294"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27A8863D-99CC-E170-A341-33D86B61A1CD}"/>
                </a:ext>
              </a:extLst>
            </p:cNvPr>
            <p:cNvSpPr txBox="1"/>
            <p:nvPr/>
          </p:nvSpPr>
          <p:spPr>
            <a:xfrm>
              <a:off x="440293" y="3329256"/>
              <a:ext cx="1980000" cy="410369"/>
            </a:xfrm>
            <a:prstGeom prst="rect">
              <a:avLst/>
            </a:prstGeom>
            <a:noFill/>
            <a:ln>
              <a:noFill/>
            </a:ln>
          </p:spPr>
          <p:txBody>
            <a:bodyPr wrap="square" lIns="0" tIns="0" rIns="0" bIns="0" anchor="ctr">
              <a:spAutoFit/>
            </a:bodyPr>
            <a:lstStyle/>
            <a:p>
              <a:pPr algn="ctr">
                <a:lnSpc>
                  <a:spcPct val="110000"/>
                </a:lnSpc>
              </a:pP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Ryo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39" name="文本框 38">
              <a:extLst>
                <a:ext uri="{FF2B5EF4-FFF2-40B4-BE49-F238E27FC236}">
                  <a16:creationId xmlns:a16="http://schemas.microsoft.com/office/drawing/2014/main" id="{74CCD07C-0B80-4C3F-F1F8-6AAB504E6320}"/>
                </a:ext>
              </a:extLst>
            </p:cNvPr>
            <p:cNvSpPr txBox="1"/>
            <p:nvPr/>
          </p:nvSpPr>
          <p:spPr>
            <a:xfrm>
              <a:off x="1811458" y="1301494"/>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F5770"/>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F5770"/>
                  </a:solidFill>
                  <a:latin typeface="思源宋体 Heavy" panose="02020900000000000000" pitchFamily="18" charset="-122"/>
                  <a:ea typeface="思源宋体 Heavy" panose="02020900000000000000" pitchFamily="18" charset="-122"/>
                </a:rPr>
                <a:t> </a:t>
              </a:r>
            </a:p>
          </p:txBody>
        </p:sp>
        <p:pic>
          <p:nvPicPr>
            <p:cNvPr id="119" name="图片 118" descr="图片包含 游戏机&#10;&#10;描述已自动生成">
              <a:extLst>
                <a:ext uri="{FF2B5EF4-FFF2-40B4-BE49-F238E27FC236}">
                  <a16:creationId xmlns:a16="http://schemas.microsoft.com/office/drawing/2014/main" id="{4BE11ACA-8EC4-3620-D56E-993391C3B6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14" b="-114"/>
            <a:stretch/>
          </p:blipFill>
          <p:spPr>
            <a:xfrm>
              <a:off x="440293" y="1230259"/>
              <a:ext cx="1980000" cy="1980000"/>
            </a:xfrm>
            <a:prstGeom prst="roundRect">
              <a:avLst>
                <a:gd name="adj" fmla="val 4881"/>
              </a:avLst>
            </a:prstGeom>
          </p:spPr>
        </p:pic>
        <p:sp>
          <p:nvSpPr>
            <p:cNvPr id="35" name="!!82">
              <a:extLst>
                <a:ext uri="{FF2B5EF4-FFF2-40B4-BE49-F238E27FC236}">
                  <a16:creationId xmlns:a16="http://schemas.microsoft.com/office/drawing/2014/main" id="{FE7B795B-D98B-43E8-D88A-0B6D39E8AB41}"/>
                </a:ext>
              </a:extLst>
            </p:cNvPr>
            <p:cNvSpPr/>
            <p:nvPr/>
          </p:nvSpPr>
          <p:spPr>
            <a:xfrm>
              <a:off x="50926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4" name="组合 3">
            <a:extLst>
              <a:ext uri="{FF2B5EF4-FFF2-40B4-BE49-F238E27FC236}">
                <a16:creationId xmlns:a16="http://schemas.microsoft.com/office/drawing/2014/main" id="{8A53B871-E1CD-BF1B-3448-33D99D78F2F2}"/>
              </a:ext>
            </a:extLst>
          </p:cNvPr>
          <p:cNvGrpSpPr/>
          <p:nvPr/>
        </p:nvGrpSpPr>
        <p:grpSpPr>
          <a:xfrm>
            <a:off x="2772374" y="1230259"/>
            <a:ext cx="1980773" cy="2502249"/>
            <a:chOff x="2772374" y="1230259"/>
            <a:chExt cx="1980773" cy="2502249"/>
          </a:xfrm>
        </p:grpSpPr>
        <p:sp>
          <p:nvSpPr>
            <p:cNvPr id="22" name="!!2">
              <a:extLst>
                <a:ext uri="{FF2B5EF4-FFF2-40B4-BE49-F238E27FC236}">
                  <a16:creationId xmlns:a16="http://schemas.microsoft.com/office/drawing/2014/main" id="{F97EC78B-FD0B-AA12-B713-1816132F7636}"/>
                </a:ext>
              </a:extLst>
            </p:cNvPr>
            <p:cNvSpPr/>
            <p:nvPr/>
          </p:nvSpPr>
          <p:spPr>
            <a:xfrm>
              <a:off x="2773147" y="1230259"/>
              <a:ext cx="1980000" cy="1980000"/>
            </a:xfrm>
            <a:prstGeom prst="roundRect">
              <a:avLst>
                <a:gd name="adj" fmla="val 3940"/>
              </a:avLst>
            </a:prstGeom>
            <a:gradFill>
              <a:gsLst>
                <a:gs pos="100000">
                  <a:srgbClr val="EBEBFF"/>
                </a:gs>
                <a:gs pos="0">
                  <a:srgbClr val="FFFFD5"/>
                </a:gs>
              </a:gsLst>
              <a:lin ang="13800000" scaled="0"/>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40" name="文本框 39">
              <a:extLst>
                <a:ext uri="{FF2B5EF4-FFF2-40B4-BE49-F238E27FC236}">
                  <a16:creationId xmlns:a16="http://schemas.microsoft.com/office/drawing/2014/main" id="{0541C46C-B005-10A5-2D42-CC747899C463}"/>
                </a:ext>
              </a:extLst>
            </p:cNvPr>
            <p:cNvSpPr txBox="1"/>
            <p:nvPr/>
          </p:nvSpPr>
          <p:spPr>
            <a:xfrm>
              <a:off x="2773147"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五维介质</a:t>
              </a:r>
              <a:r>
                <a:rPr lang="en-US" altLang="zh-CN"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t>
              </a: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星尘</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MEDIUM</a:t>
              </a:r>
              <a:r>
                <a:rPr lang="en-US" altLang="zh-CN" sz="800" b="1" spc="50" baseline="30000" dirty="0">
                  <a:ln w="3175">
                    <a:noFill/>
                  </a:ln>
                  <a:solidFill>
                    <a:schemeClr val="bg2">
                      <a:lumMod val="25000"/>
                    </a:schemeClr>
                  </a:solidFill>
                  <a:latin typeface="HarmonyOS Sans SC" panose="00000500000000000000" pitchFamily="2" charset="-122"/>
                  <a:ea typeface="HarmonyOS Sans SC" panose="00000500000000000000" pitchFamily="2" charset="-122"/>
                </a:rPr>
                <a:t>5</a:t>
              </a: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·Stardust</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48" name="文本框 47">
              <a:extLst>
                <a:ext uri="{FF2B5EF4-FFF2-40B4-BE49-F238E27FC236}">
                  <a16:creationId xmlns:a16="http://schemas.microsoft.com/office/drawing/2014/main" id="{6849347A-0F10-DCAD-B3A0-40AEB2A54117}"/>
                </a:ext>
              </a:extLst>
            </p:cNvPr>
            <p:cNvSpPr txBox="1"/>
            <p:nvPr/>
          </p:nvSpPr>
          <p:spPr>
            <a:xfrm>
              <a:off x="4154119" y="1301493"/>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gradFill>
                    <a:gsLst>
                      <a:gs pos="100000">
                        <a:srgbClr val="00009E"/>
                      </a:gs>
                      <a:gs pos="0">
                        <a:srgbClr val="A29E00">
                          <a:alpha val="49804"/>
                        </a:srgbClr>
                      </a:gs>
                    </a:gsLst>
                    <a:lin ang="18600000" scaled="0"/>
                  </a:gradFill>
                  <a:latin typeface="思源宋体 Heavy" panose="02020900000000000000" pitchFamily="18" charset="-122"/>
                  <a:ea typeface="思源宋体 Heavy" panose="02020900000000000000" pitchFamily="18" charset="-122"/>
                </a:rPr>
                <a:t>汉语</a:t>
              </a:r>
              <a:r>
                <a:rPr lang="zh-CN" altLang="en-US" sz="1200" spc="50" dirty="0">
                  <a:ln w="3175">
                    <a:noFill/>
                  </a:ln>
                  <a:solidFill>
                    <a:srgbClr val="9D074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9D074B"/>
                  </a:solidFill>
                  <a:latin typeface="思源宋体 Heavy" panose="02020900000000000000" pitchFamily="18" charset="-122"/>
                  <a:ea typeface="思源宋体 Heavy" panose="02020900000000000000" pitchFamily="18" charset="-122"/>
                </a:rPr>
                <a:t> </a:t>
              </a:r>
            </a:p>
          </p:txBody>
        </p:sp>
        <p:pic>
          <p:nvPicPr>
            <p:cNvPr id="120" name="图片 119" descr="卡通人物&#10;&#10;中度可信度描述已自动生成">
              <a:extLst>
                <a:ext uri="{FF2B5EF4-FFF2-40B4-BE49-F238E27FC236}">
                  <a16:creationId xmlns:a16="http://schemas.microsoft.com/office/drawing/2014/main" id="{9727066F-741C-A413-E921-F27011E2AFDA}"/>
                </a:ext>
              </a:extLst>
            </p:cNvPr>
            <p:cNvPicPr>
              <a:picLocks noChangeAspect="1"/>
            </p:cNvPicPr>
            <p:nvPr/>
          </p:nvPicPr>
          <p:blipFill rotWithShape="1">
            <a:blip r:embed="rId3">
              <a:extLst>
                <a:ext uri="{28A0092B-C50C-407E-A947-70E740481C1C}">
                  <a14:useLocalDpi xmlns:a14="http://schemas.microsoft.com/office/drawing/2010/main" val="0"/>
                </a:ext>
              </a:extLst>
            </a:blip>
            <a:srcRect l="24150" t="4645" r="44190" b="57491"/>
            <a:stretch/>
          </p:blipFill>
          <p:spPr>
            <a:xfrm>
              <a:off x="2772374" y="1230260"/>
              <a:ext cx="1980000" cy="1980000"/>
            </a:xfrm>
            <a:prstGeom prst="roundRect">
              <a:avLst>
                <a:gd name="adj" fmla="val 3516"/>
              </a:avLst>
            </a:prstGeom>
          </p:spPr>
        </p:pic>
        <p:sp>
          <p:nvSpPr>
            <p:cNvPr id="41" name="!!82">
              <a:extLst>
                <a:ext uri="{FF2B5EF4-FFF2-40B4-BE49-F238E27FC236}">
                  <a16:creationId xmlns:a16="http://schemas.microsoft.com/office/drawing/2014/main" id="{B6CC1C55-8C61-AC71-A284-F30E1D897F46}"/>
                </a:ext>
              </a:extLst>
            </p:cNvPr>
            <p:cNvSpPr/>
            <p:nvPr/>
          </p:nvSpPr>
          <p:spPr>
            <a:xfrm>
              <a:off x="2844007"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5" name="组合 4">
            <a:extLst>
              <a:ext uri="{FF2B5EF4-FFF2-40B4-BE49-F238E27FC236}">
                <a16:creationId xmlns:a16="http://schemas.microsoft.com/office/drawing/2014/main" id="{8D46BF70-421D-D27B-8B12-E4B1BEDF44A7}"/>
              </a:ext>
            </a:extLst>
          </p:cNvPr>
          <p:cNvGrpSpPr/>
          <p:nvPr/>
        </p:nvGrpSpPr>
        <p:grpSpPr>
          <a:xfrm>
            <a:off x="5106000" y="1230259"/>
            <a:ext cx="1980000" cy="2502249"/>
            <a:chOff x="5106000" y="1230259"/>
            <a:chExt cx="1980000" cy="2502249"/>
          </a:xfrm>
        </p:grpSpPr>
        <p:sp>
          <p:nvSpPr>
            <p:cNvPr id="21" name="!!3">
              <a:extLst>
                <a:ext uri="{FF2B5EF4-FFF2-40B4-BE49-F238E27FC236}">
                  <a16:creationId xmlns:a16="http://schemas.microsoft.com/office/drawing/2014/main" id="{BD49F7AB-86A1-294A-0FF6-A5146B724C2E}"/>
                </a:ext>
              </a:extLst>
            </p:cNvPr>
            <p:cNvSpPr/>
            <p:nvPr/>
          </p:nvSpPr>
          <p:spPr>
            <a:xfrm>
              <a:off x="5106000" y="1230259"/>
              <a:ext cx="1980000" cy="1980000"/>
            </a:xfrm>
            <a:prstGeom prst="roundRect">
              <a:avLst>
                <a:gd name="adj" fmla="val 3940"/>
              </a:avLst>
            </a:prstGeom>
            <a:solidFill>
              <a:srgbClr val="F9F1F4"/>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1" name="文本框 70">
              <a:extLst>
                <a:ext uri="{FF2B5EF4-FFF2-40B4-BE49-F238E27FC236}">
                  <a16:creationId xmlns:a16="http://schemas.microsoft.com/office/drawing/2014/main" id="{1DFF6FF5-4EBA-9189-3F0C-7979E5CF78E7}"/>
                </a:ext>
              </a:extLst>
            </p:cNvPr>
            <p:cNvSpPr txBox="1"/>
            <p:nvPr/>
          </p:nvSpPr>
          <p:spPr>
            <a:xfrm>
              <a:off x="5106000"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夏色花梨</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Natsuki Karin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52" name="文本框 51">
              <a:extLst>
                <a:ext uri="{FF2B5EF4-FFF2-40B4-BE49-F238E27FC236}">
                  <a16:creationId xmlns:a16="http://schemas.microsoft.com/office/drawing/2014/main" id="{62DEF058-F7F8-BB12-A66E-2162D6225ADB}"/>
                </a:ext>
              </a:extLst>
            </p:cNvPr>
            <p:cNvSpPr txBox="1"/>
            <p:nvPr/>
          </p:nvSpPr>
          <p:spPr>
            <a:xfrm>
              <a:off x="6485362" y="1301492"/>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9B4365"/>
                  </a:solidFill>
                  <a:latin typeface="思源宋体 Heavy" panose="02020900000000000000" pitchFamily="18" charset="-122"/>
                  <a:ea typeface="思源宋体 Heavy" panose="02020900000000000000" pitchFamily="18" charset="-122"/>
                </a:rPr>
                <a:t>日语</a:t>
              </a:r>
              <a:r>
                <a:rPr lang="zh-CN" altLang="en-US" sz="1200" spc="50" dirty="0">
                  <a:ln w="3175">
                    <a:noFill/>
                  </a:ln>
                  <a:solidFill>
                    <a:srgbClr val="5C6D3B"/>
                  </a:solidFill>
                  <a:latin typeface="思源宋体 Heavy" panose="02020900000000000000" pitchFamily="18" charset="-122"/>
                  <a:ea typeface="思源宋体 Heavy" panose="02020900000000000000" pitchFamily="18" charset="-122"/>
                </a:rPr>
                <a:t> </a:t>
              </a:r>
              <a:r>
                <a:rPr lang="en-US" altLang="zh-CN" sz="1200" spc="50" dirty="0">
                  <a:ln w="3175">
                    <a:noFill/>
                  </a:ln>
                  <a:solidFill>
                    <a:srgbClr val="5C6D3B"/>
                  </a:solidFill>
                  <a:latin typeface="思源宋体 Heavy" panose="02020900000000000000" pitchFamily="18" charset="-122"/>
                  <a:ea typeface="思源宋体 Heavy" panose="02020900000000000000" pitchFamily="18" charset="-122"/>
                </a:rPr>
                <a:t> </a:t>
              </a:r>
            </a:p>
          </p:txBody>
        </p:sp>
        <p:pic>
          <p:nvPicPr>
            <p:cNvPr id="135" name="图片 134" descr="女人穿着戏服&#10;&#10;描述已自动生成">
              <a:extLst>
                <a:ext uri="{FF2B5EF4-FFF2-40B4-BE49-F238E27FC236}">
                  <a16:creationId xmlns:a16="http://schemas.microsoft.com/office/drawing/2014/main" id="{A5AE3838-C61B-8C76-0029-EB96BEABDD0A}"/>
                </a:ext>
              </a:extLst>
            </p:cNvPr>
            <p:cNvPicPr>
              <a:picLocks noChangeAspect="1"/>
            </p:cNvPicPr>
            <p:nvPr/>
          </p:nvPicPr>
          <p:blipFill rotWithShape="1">
            <a:blip r:embed="rId4">
              <a:extLst>
                <a:ext uri="{28A0092B-C50C-407E-A947-70E740481C1C}">
                  <a14:useLocalDpi xmlns:a14="http://schemas.microsoft.com/office/drawing/2010/main" val="0"/>
                </a:ext>
              </a:extLst>
            </a:blip>
            <a:srcRect l="23494" t="1197" r="23494" b="61305"/>
            <a:stretch/>
          </p:blipFill>
          <p:spPr>
            <a:xfrm>
              <a:off x="5106000" y="1230259"/>
              <a:ext cx="1980000" cy="1980000"/>
            </a:xfrm>
            <a:prstGeom prst="roundRect">
              <a:avLst>
                <a:gd name="adj" fmla="val 2877"/>
              </a:avLst>
            </a:prstGeom>
          </p:spPr>
        </p:pic>
        <p:sp>
          <p:nvSpPr>
            <p:cNvPr id="49" name="!!82">
              <a:extLst>
                <a:ext uri="{FF2B5EF4-FFF2-40B4-BE49-F238E27FC236}">
                  <a16:creationId xmlns:a16="http://schemas.microsoft.com/office/drawing/2014/main" id="{926D598D-F5EE-0A39-4B6F-3B3DFEE142F2}"/>
                </a:ext>
              </a:extLst>
            </p:cNvPr>
            <p:cNvSpPr/>
            <p:nvPr/>
          </p:nvSpPr>
          <p:spPr>
            <a:xfrm>
              <a:off x="5173550"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sp>
          <p:nvSpPr>
            <p:cNvPr id="50" name="!!084">
              <a:extLst>
                <a:ext uri="{FF2B5EF4-FFF2-40B4-BE49-F238E27FC236}">
                  <a16:creationId xmlns:a16="http://schemas.microsoft.com/office/drawing/2014/main" id="{4A8438C1-773F-64D4-C8AA-7CC5F84AB511}"/>
                </a:ext>
              </a:extLst>
            </p:cNvPr>
            <p:cNvSpPr/>
            <p:nvPr/>
          </p:nvSpPr>
          <p:spPr>
            <a:xfrm>
              <a:off x="5381491" y="1316163"/>
              <a:ext cx="180000" cy="180000"/>
            </a:xfrm>
            <a:prstGeom prst="roundRect">
              <a:avLst>
                <a:gd name="adj" fmla="val 50000"/>
              </a:avLst>
            </a:prstGeom>
            <a:solidFill>
              <a:schemeClr val="bg1"/>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rgbClr val="0E67C8"/>
                  </a:solidFill>
                  <a:latin typeface="思源黑体" panose="020B0500000000000000" pitchFamily="34" charset="-122"/>
                  <a:ea typeface="思源黑体" panose="020B0500000000000000" pitchFamily="34" charset="-122"/>
                </a:rPr>
                <a:t>Al</a:t>
              </a:r>
              <a:endParaRPr lang="zh-CN" altLang="en-US" sz="800" b="1" dirty="0">
                <a:solidFill>
                  <a:srgbClr val="0E67C8"/>
                </a:solidFill>
                <a:latin typeface="思源黑体" panose="020B0500000000000000" pitchFamily="34" charset="-122"/>
                <a:ea typeface="思源黑体" panose="020B0500000000000000" pitchFamily="34" charset="-122"/>
              </a:endParaRPr>
            </a:p>
          </p:txBody>
        </p:sp>
      </p:grpSp>
      <p:grpSp>
        <p:nvGrpSpPr>
          <p:cNvPr id="6" name="组合 5">
            <a:extLst>
              <a:ext uri="{FF2B5EF4-FFF2-40B4-BE49-F238E27FC236}">
                <a16:creationId xmlns:a16="http://schemas.microsoft.com/office/drawing/2014/main" id="{EA44C0BF-6900-DEF6-F7F9-9CF961770AF7}"/>
              </a:ext>
            </a:extLst>
          </p:cNvPr>
          <p:cNvGrpSpPr/>
          <p:nvPr/>
        </p:nvGrpSpPr>
        <p:grpSpPr>
          <a:xfrm>
            <a:off x="7438853" y="1230259"/>
            <a:ext cx="1986306" cy="2502249"/>
            <a:chOff x="7438853" y="1230259"/>
            <a:chExt cx="1986306" cy="2502249"/>
          </a:xfrm>
        </p:grpSpPr>
        <p:sp>
          <p:nvSpPr>
            <p:cNvPr id="20" name="!!4">
              <a:extLst>
                <a:ext uri="{FF2B5EF4-FFF2-40B4-BE49-F238E27FC236}">
                  <a16:creationId xmlns:a16="http://schemas.microsoft.com/office/drawing/2014/main" id="{3D3EFA58-C379-78B9-B132-308BF7D58160}"/>
                </a:ext>
              </a:extLst>
            </p:cNvPr>
            <p:cNvSpPr/>
            <p:nvPr/>
          </p:nvSpPr>
          <p:spPr>
            <a:xfrm>
              <a:off x="7438853"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2" name="文本框 71">
              <a:extLst>
                <a:ext uri="{FF2B5EF4-FFF2-40B4-BE49-F238E27FC236}">
                  <a16:creationId xmlns:a16="http://schemas.microsoft.com/office/drawing/2014/main" id="{163D59F6-04BF-3001-BAF2-E2A6677DD124}"/>
                </a:ext>
              </a:extLst>
            </p:cNvPr>
            <p:cNvSpPr txBox="1"/>
            <p:nvPr/>
          </p:nvSpPr>
          <p:spPr>
            <a:xfrm>
              <a:off x="7438853" y="3336374"/>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默辰</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Mo Chen</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65" name="文本框 64">
              <a:extLst>
                <a:ext uri="{FF2B5EF4-FFF2-40B4-BE49-F238E27FC236}">
                  <a16:creationId xmlns:a16="http://schemas.microsoft.com/office/drawing/2014/main" id="{328B8556-3C9E-BA4E-F3C5-A38CC3844F93}"/>
                </a:ext>
              </a:extLst>
            </p:cNvPr>
            <p:cNvSpPr txBox="1"/>
            <p:nvPr/>
          </p:nvSpPr>
          <p:spPr>
            <a:xfrm>
              <a:off x="8569537" y="1301490"/>
              <a:ext cx="778456"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a:t>
              </a:r>
              <a:endParaRPr lang="en-US" altLang="zh-CN" sz="1200" spc="50" dirty="0">
                <a:ln w="3175">
                  <a:noFill/>
                </a:ln>
                <a:solidFill>
                  <a:srgbClr val="696D69"/>
                </a:solidFill>
                <a:latin typeface="思源宋体 Heavy" panose="02020900000000000000" pitchFamily="18" charset="-122"/>
                <a:ea typeface="思源宋体 Heavy" panose="02020900000000000000" pitchFamily="18" charset="-122"/>
              </a:endParaRPr>
            </a:p>
          </p:txBody>
        </p:sp>
        <p:pic>
          <p:nvPicPr>
            <p:cNvPr id="3" name="图片 2" descr="蓝色的屏幕&#10;&#10;描述已自动生成">
              <a:extLst>
                <a:ext uri="{FF2B5EF4-FFF2-40B4-BE49-F238E27FC236}">
                  <a16:creationId xmlns:a16="http://schemas.microsoft.com/office/drawing/2014/main" id="{0859F55E-2710-2767-5B07-36851C7FD40E}"/>
                </a:ext>
              </a:extLst>
            </p:cNvPr>
            <p:cNvPicPr>
              <a:picLocks noChangeAspect="1"/>
            </p:cNvPicPr>
            <p:nvPr/>
          </p:nvPicPr>
          <p:blipFill rotWithShape="1">
            <a:blip r:embed="rId5">
              <a:extLst>
                <a:ext uri="{28A0092B-C50C-407E-A947-70E740481C1C}">
                  <a14:useLocalDpi xmlns:a14="http://schemas.microsoft.com/office/drawing/2010/main" val="0"/>
                </a:ext>
              </a:extLst>
            </a:blip>
            <a:srcRect l="14111" t="-5398" r="-14111" b="-2215"/>
            <a:stretch/>
          </p:blipFill>
          <p:spPr>
            <a:xfrm>
              <a:off x="7445159" y="1230259"/>
              <a:ext cx="1980000" cy="1980000"/>
            </a:xfrm>
            <a:prstGeom prst="roundRect">
              <a:avLst>
                <a:gd name="adj" fmla="val 5201"/>
              </a:avLst>
            </a:prstGeom>
          </p:spPr>
        </p:pic>
        <p:sp>
          <p:nvSpPr>
            <p:cNvPr id="127" name="!!82">
              <a:extLst>
                <a:ext uri="{FF2B5EF4-FFF2-40B4-BE49-F238E27FC236}">
                  <a16:creationId xmlns:a16="http://schemas.microsoft.com/office/drawing/2014/main" id="{0654A7BD-6125-5633-5320-979B699A30BE}"/>
                </a:ext>
              </a:extLst>
            </p:cNvPr>
            <p:cNvSpPr/>
            <p:nvPr/>
          </p:nvSpPr>
          <p:spPr>
            <a:xfrm>
              <a:off x="7502781" y="1316163"/>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7" name="组合 76">
            <a:extLst>
              <a:ext uri="{FF2B5EF4-FFF2-40B4-BE49-F238E27FC236}">
                <a16:creationId xmlns:a16="http://schemas.microsoft.com/office/drawing/2014/main" id="{AD278B3F-C089-F47C-9B21-01E0675198E8}"/>
              </a:ext>
            </a:extLst>
          </p:cNvPr>
          <p:cNvGrpSpPr/>
          <p:nvPr/>
        </p:nvGrpSpPr>
        <p:grpSpPr>
          <a:xfrm>
            <a:off x="9771706" y="1227990"/>
            <a:ext cx="1980355" cy="2500147"/>
            <a:chOff x="9771706" y="1227990"/>
            <a:chExt cx="1980355" cy="2500147"/>
          </a:xfrm>
        </p:grpSpPr>
        <p:sp>
          <p:nvSpPr>
            <p:cNvPr id="78" name="!!5">
              <a:extLst>
                <a:ext uri="{FF2B5EF4-FFF2-40B4-BE49-F238E27FC236}">
                  <a16:creationId xmlns:a16="http://schemas.microsoft.com/office/drawing/2014/main" id="{9FA6E739-BD70-60F7-4746-B57CBBF91980}"/>
                </a:ext>
              </a:extLst>
            </p:cNvPr>
            <p:cNvSpPr/>
            <p:nvPr/>
          </p:nvSpPr>
          <p:spPr>
            <a:xfrm>
              <a:off x="9771707" y="1230259"/>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9" name="文本框 78">
              <a:extLst>
                <a:ext uri="{FF2B5EF4-FFF2-40B4-BE49-F238E27FC236}">
                  <a16:creationId xmlns:a16="http://schemas.microsoft.com/office/drawing/2014/main" id="{D3822881-620E-7374-92CE-CDFCC77933AC}"/>
                </a:ext>
              </a:extLst>
            </p:cNvPr>
            <p:cNvSpPr txBox="1"/>
            <p:nvPr/>
          </p:nvSpPr>
          <p:spPr>
            <a:xfrm>
              <a:off x="9771706" y="3332003"/>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岸晓</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An Xiao</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80" name="文本框 79">
              <a:extLst>
                <a:ext uri="{FF2B5EF4-FFF2-40B4-BE49-F238E27FC236}">
                  <a16:creationId xmlns:a16="http://schemas.microsoft.com/office/drawing/2014/main" id="{1C98177A-905E-4CE9-67C2-48783EBCAB58}"/>
                </a:ext>
              </a:extLst>
            </p:cNvPr>
            <p:cNvSpPr txBox="1"/>
            <p:nvPr/>
          </p:nvSpPr>
          <p:spPr>
            <a:xfrm>
              <a:off x="11149340" y="1301488"/>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F736F"/>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F736F"/>
                  </a:solidFill>
                  <a:latin typeface="思源宋体 Heavy" panose="02020900000000000000" pitchFamily="18" charset="-122"/>
                  <a:ea typeface="思源宋体 Heavy" panose="02020900000000000000" pitchFamily="18" charset="-122"/>
                </a:rPr>
                <a:t> </a:t>
              </a:r>
            </a:p>
          </p:txBody>
        </p:sp>
        <p:pic>
          <p:nvPicPr>
            <p:cNvPr id="81" name="图片 80">
              <a:extLst>
                <a:ext uri="{FF2B5EF4-FFF2-40B4-BE49-F238E27FC236}">
                  <a16:creationId xmlns:a16="http://schemas.microsoft.com/office/drawing/2014/main" id="{D1B21D1A-5CA4-7B42-E7DC-A695B91AF669}"/>
                </a:ext>
              </a:extLst>
            </p:cNvPr>
            <p:cNvPicPr>
              <a:picLocks noChangeAspect="1"/>
            </p:cNvPicPr>
            <p:nvPr/>
          </p:nvPicPr>
          <p:blipFill rotWithShape="1">
            <a:blip r:embed="rId6">
              <a:extLst>
                <a:ext uri="{28A0092B-C50C-407E-A947-70E740481C1C}">
                  <a14:useLocalDpi xmlns:a14="http://schemas.microsoft.com/office/drawing/2010/main" val="0"/>
                </a:ext>
              </a:extLst>
            </a:blip>
            <a:srcRect l="9087" t="-368" r="-9087" b="1351"/>
            <a:stretch/>
          </p:blipFill>
          <p:spPr>
            <a:xfrm>
              <a:off x="9772061" y="1227990"/>
              <a:ext cx="1980000" cy="1980000"/>
            </a:xfrm>
            <a:prstGeom prst="roundRect">
              <a:avLst>
                <a:gd name="adj" fmla="val 4737"/>
              </a:avLst>
            </a:prstGeom>
          </p:spPr>
        </p:pic>
        <p:sp>
          <p:nvSpPr>
            <p:cNvPr id="83" name="!!82">
              <a:extLst>
                <a:ext uri="{FF2B5EF4-FFF2-40B4-BE49-F238E27FC236}">
                  <a16:creationId xmlns:a16="http://schemas.microsoft.com/office/drawing/2014/main" id="{C94CAE37-45EC-ED80-BC6A-DD4940441E42}"/>
                </a:ext>
              </a:extLst>
            </p:cNvPr>
            <p:cNvSpPr/>
            <p:nvPr/>
          </p:nvSpPr>
          <p:spPr>
            <a:xfrm>
              <a:off x="9834929" y="1316157"/>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grpSp>
        <p:nvGrpSpPr>
          <p:cNvPr id="7" name="组合 6">
            <a:extLst>
              <a:ext uri="{FF2B5EF4-FFF2-40B4-BE49-F238E27FC236}">
                <a16:creationId xmlns:a16="http://schemas.microsoft.com/office/drawing/2014/main" id="{2BCB008C-E1D5-FB14-61D4-2CCDFCF133F1}"/>
              </a:ext>
            </a:extLst>
          </p:cNvPr>
          <p:cNvGrpSpPr/>
          <p:nvPr/>
        </p:nvGrpSpPr>
        <p:grpSpPr>
          <a:xfrm>
            <a:off x="440293" y="3890620"/>
            <a:ext cx="1981117" cy="2502250"/>
            <a:chOff x="440293" y="3890620"/>
            <a:chExt cx="1981117" cy="2502250"/>
          </a:xfrm>
        </p:grpSpPr>
        <p:sp>
          <p:nvSpPr>
            <p:cNvPr id="8" name="!!1">
              <a:extLst>
                <a:ext uri="{FF2B5EF4-FFF2-40B4-BE49-F238E27FC236}">
                  <a16:creationId xmlns:a16="http://schemas.microsoft.com/office/drawing/2014/main" id="{DDB532AD-B0C5-8946-E19D-2D5508726FCE}"/>
                </a:ext>
              </a:extLst>
            </p:cNvPr>
            <p:cNvSpPr/>
            <p:nvPr/>
          </p:nvSpPr>
          <p:spPr>
            <a:xfrm>
              <a:off x="440294" y="3890621"/>
              <a:ext cx="1980000" cy="1980000"/>
            </a:xfrm>
            <a:prstGeom prst="roundRect">
              <a:avLst>
                <a:gd name="adj" fmla="val 3940"/>
              </a:avLst>
            </a:prstGeom>
            <a:solidFill>
              <a:srgbClr val="DBDBDB"/>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9" name="文本框 8">
              <a:extLst>
                <a:ext uri="{FF2B5EF4-FFF2-40B4-BE49-F238E27FC236}">
                  <a16:creationId xmlns:a16="http://schemas.microsoft.com/office/drawing/2014/main" id="{40E341AF-C959-957F-D8F5-55BD67DB20FC}"/>
                </a:ext>
              </a:extLst>
            </p:cNvPr>
            <p:cNvSpPr txBox="1"/>
            <p:nvPr/>
          </p:nvSpPr>
          <p:spPr>
            <a:xfrm>
              <a:off x="440293" y="5996736"/>
              <a:ext cx="1980000" cy="396134"/>
            </a:xfrm>
            <a:prstGeom prst="rect">
              <a:avLst/>
            </a:prstGeom>
            <a:noFill/>
            <a:ln>
              <a:noFill/>
            </a:ln>
          </p:spPr>
          <p:txBody>
            <a:bodyPr wrap="square" lIns="0" tIns="0" rIns="0" bIns="0" anchor="ctr">
              <a:spAutoFit/>
            </a:bodyPr>
            <a:lstStyle/>
            <a:p>
              <a:pPr algn="ctr">
                <a:lnSpc>
                  <a:spcPct val="110000"/>
                </a:lnSpc>
              </a:pPr>
              <a:r>
                <a:rPr lang="zh-CN" altLang="en-US" sz="14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沨漪</a:t>
              </a:r>
              <a:endPar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endParaRPr>
            </a:p>
            <a:p>
              <a:pPr algn="ctr">
                <a:lnSpc>
                  <a:spcPct val="110000"/>
                </a:lnSpc>
              </a:pPr>
              <a:r>
                <a:rPr lang="en-US" altLang="zh-CN" sz="800" b="1" spc="50" dirty="0">
                  <a:ln w="3175">
                    <a:noFill/>
                  </a:ln>
                  <a:solidFill>
                    <a:schemeClr val="bg2">
                      <a:lumMod val="25000"/>
                    </a:schemeClr>
                  </a:solidFill>
                  <a:latin typeface="HarmonyOS Sans SC" panose="00000500000000000000" pitchFamily="2" charset="-122"/>
                  <a:ea typeface="HarmonyOS Sans SC" panose="00000500000000000000" pitchFamily="2" charset="-122"/>
                </a:rPr>
                <a:t>Feng Yi</a:t>
              </a:r>
            </a:p>
            <a:p>
              <a:pPr algn="ctr">
                <a:lnSpc>
                  <a:spcPct val="110000"/>
                </a:lnSpc>
              </a:pPr>
              <a:r>
                <a:rPr lang="en-US" altLang="zh-CN" sz="150" spc="50" dirty="0">
                  <a:ln w="3175">
                    <a:noFill/>
                  </a:ln>
                  <a:solidFill>
                    <a:schemeClr val="bg2">
                      <a:lumMod val="25000"/>
                    </a:schemeClr>
                  </a:solidFill>
                  <a:latin typeface="HarmonyOS Sans SC" panose="00000500000000000000" pitchFamily="2" charset="-122"/>
                  <a:ea typeface="HarmonyOS Sans SC" panose="00000500000000000000" pitchFamily="2" charset="-122"/>
                </a:rPr>
                <a:t> </a:t>
              </a:r>
            </a:p>
          </p:txBody>
        </p:sp>
        <p:sp>
          <p:nvSpPr>
            <p:cNvPr id="10" name="文本框 9">
              <a:extLst>
                <a:ext uri="{FF2B5EF4-FFF2-40B4-BE49-F238E27FC236}">
                  <a16:creationId xmlns:a16="http://schemas.microsoft.com/office/drawing/2014/main" id="{D9B01417-0C40-1563-F99F-6D4C17AE2B34}"/>
                </a:ext>
              </a:extLst>
            </p:cNvPr>
            <p:cNvSpPr txBox="1"/>
            <p:nvPr/>
          </p:nvSpPr>
          <p:spPr>
            <a:xfrm>
              <a:off x="1811458" y="3961856"/>
              <a:ext cx="533400" cy="194669"/>
            </a:xfrm>
            <a:prstGeom prst="rect">
              <a:avLst/>
            </a:prstGeom>
            <a:noFill/>
            <a:ln>
              <a:noFill/>
            </a:ln>
          </p:spPr>
          <p:txBody>
            <a:bodyPr wrap="square" lIns="0" tIns="0" rIns="0" bIns="0" anchor="ctr">
              <a:spAutoFit/>
            </a:bodyPr>
            <a:lstStyle/>
            <a:p>
              <a:pPr algn="r">
                <a:lnSpc>
                  <a:spcPct val="114000"/>
                </a:lnSpc>
              </a:pPr>
              <a:r>
                <a:rPr lang="zh-CN" altLang="en-US" sz="1200" spc="50" dirty="0">
                  <a:ln w="3175">
                    <a:noFill/>
                  </a:ln>
                  <a:solidFill>
                    <a:srgbClr val="696D69"/>
                  </a:solidFill>
                  <a:latin typeface="思源宋体 Heavy" panose="02020900000000000000" pitchFamily="18" charset="-122"/>
                  <a:ea typeface="思源宋体 Heavy" panose="02020900000000000000" pitchFamily="18" charset="-122"/>
                </a:rPr>
                <a:t>汉语 </a:t>
              </a:r>
              <a:r>
                <a:rPr lang="en-US" altLang="zh-CN" sz="1200" spc="50" dirty="0">
                  <a:ln w="3175">
                    <a:noFill/>
                  </a:ln>
                  <a:solidFill>
                    <a:srgbClr val="696D69"/>
                  </a:solidFill>
                  <a:latin typeface="思源宋体 Heavy" panose="02020900000000000000" pitchFamily="18" charset="-122"/>
                  <a:ea typeface="思源宋体 Heavy" panose="02020900000000000000" pitchFamily="18" charset="-122"/>
                </a:rPr>
                <a:t> </a:t>
              </a:r>
            </a:p>
          </p:txBody>
        </p:sp>
        <p:pic>
          <p:nvPicPr>
            <p:cNvPr id="11" name="图片 10">
              <a:extLst>
                <a:ext uri="{FF2B5EF4-FFF2-40B4-BE49-F238E27FC236}">
                  <a16:creationId xmlns:a16="http://schemas.microsoft.com/office/drawing/2014/main" id="{A06A8930-212C-B742-2344-491B68F269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1410" y="3890620"/>
              <a:ext cx="1980000" cy="1980001"/>
            </a:xfrm>
            <a:prstGeom prst="roundRect">
              <a:avLst>
                <a:gd name="adj" fmla="val 4400"/>
              </a:avLst>
            </a:prstGeom>
          </p:spPr>
        </p:pic>
        <p:sp>
          <p:nvSpPr>
            <p:cNvPr id="12" name="!!82">
              <a:extLst>
                <a:ext uri="{FF2B5EF4-FFF2-40B4-BE49-F238E27FC236}">
                  <a16:creationId xmlns:a16="http://schemas.microsoft.com/office/drawing/2014/main" id="{F96B3089-C388-939B-A7CC-412E0B96FD78}"/>
                </a:ext>
              </a:extLst>
            </p:cNvPr>
            <p:cNvSpPr/>
            <p:nvPr/>
          </p:nvSpPr>
          <p:spPr>
            <a:xfrm>
              <a:off x="509260" y="3976525"/>
              <a:ext cx="180000" cy="180000"/>
            </a:xfrm>
            <a:prstGeom prst="roundRect">
              <a:avLst>
                <a:gd name="adj" fmla="val 50000"/>
              </a:avLst>
            </a:prstGeom>
            <a:solidFill>
              <a:srgbClr val="0E67C8"/>
            </a:solidFill>
            <a:ln w="12700" cap="rnd" cmpd="sng">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solidFill>
                  <a:latin typeface="思源黑体" panose="020B0500000000000000" pitchFamily="34" charset="-122"/>
                  <a:ea typeface="思源黑体" panose="020B0500000000000000" pitchFamily="34" charset="-122"/>
                </a:rPr>
                <a:t>A</a:t>
              </a:r>
              <a:endParaRPr lang="zh-CN" altLang="en-US" sz="800" b="1" dirty="0">
                <a:solidFill>
                  <a:schemeClr val="bg1"/>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3114542914"/>
      </p:ext>
    </p:extLst>
  </p:cSld>
  <p:clrMapOvr>
    <a:masterClrMapping/>
  </p:clrMapOvr>
  <mc:AlternateContent xmlns:mc="http://schemas.openxmlformats.org/markup-compatibility/2006" xmlns:p14="http://schemas.microsoft.com/office/powerpoint/2010/main">
    <mc:Choice Requires="p14">
      <p:transition p14:dur="100" advTm="1000">
        <p:cut/>
      </p:transition>
    </mc:Choice>
    <mc:Fallback xmlns="">
      <p:transition advTm="1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4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xit" presetSubtype="0" fill="hold" nodeType="withEffect">
                                  <p:stCondLst>
                                    <p:cond delay="140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6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17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190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1" nodeType="withEffect">
                                  <p:stCondLst>
                                    <p:cond delay="2100"/>
                                  </p:stCondLst>
                                  <p:childTnLst>
                                    <p:animEffect transition="out" filter="fade">
                                      <p:cBhvr>
                                        <p:cTn id="57" dur="500"/>
                                        <p:tgtEl>
                                          <p:spTgt spid="86"/>
                                        </p:tgtEl>
                                      </p:cBhvr>
                                    </p:animEffect>
                                    <p:set>
                                      <p:cBhvr>
                                        <p:cTn id="58" dur="1" fill="hold">
                                          <p:stCondLst>
                                            <p:cond delay="499"/>
                                          </p:stCondLst>
                                        </p:cTn>
                                        <p:tgtEl>
                                          <p:spTgt spid="86"/>
                                        </p:tgtEl>
                                        <p:attrNameLst>
                                          <p:attrName>style.visibility</p:attrName>
                                        </p:attrNameLst>
                                      </p:cBhvr>
                                      <p:to>
                                        <p:strVal val="hidden"/>
                                      </p:to>
                                    </p:set>
                                  </p:childTnLst>
                                </p:cTn>
                              </p:par>
                              <p:par>
                                <p:cTn id="59" presetID="10" presetClass="exit" presetSubtype="0" fill="hold" grpId="1" nodeType="withEffect">
                                  <p:stCondLst>
                                    <p:cond delay="220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grpId="1" nodeType="withEffect">
                                  <p:stCondLst>
                                    <p:cond delay="2300"/>
                                  </p:stCondLst>
                                  <p:childTnLst>
                                    <p:animEffect transition="out" filter="fade">
                                      <p:cBhvr>
                                        <p:cTn id="63" dur="500"/>
                                        <p:tgtEl>
                                          <p:spTgt spid="84"/>
                                        </p:tgtEl>
                                      </p:cBhvr>
                                    </p:animEffect>
                                    <p:set>
                                      <p:cBhvr>
                                        <p:cTn id="64"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4" grpId="0" animBg="1"/>
      <p:bldP spid="84" grpId="1" animBg="1"/>
      <p:bldP spid="85" grpId="0" animBg="1"/>
      <p:bldP spid="85" grpId="1" animBg="1"/>
      <p:bldP spid="86" grpId="0" animBg="1"/>
      <p:bldP spid="8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6016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收录规则</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Include Rules</a:t>
            </a:r>
          </a:p>
        </p:txBody>
      </p:sp>
      <p:sp>
        <p:nvSpPr>
          <p:cNvPr id="7" name="íṣḻîḋé">
            <a:extLst>
              <a:ext uri="{FF2B5EF4-FFF2-40B4-BE49-F238E27FC236}">
                <a16:creationId xmlns:a16="http://schemas.microsoft.com/office/drawing/2014/main" id="{ADB6BC28-1F55-4407-9FB9-E885D8440820}"/>
              </a:ext>
            </a:extLst>
          </p:cNvPr>
          <p:cNvSpPr/>
          <p:nvPr/>
        </p:nvSpPr>
        <p:spPr>
          <a:xfrm rot="16391281" flipH="1" flipV="1">
            <a:off x="6429524" y="600092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a:extLst>
              <a:ext uri="{FF2B5EF4-FFF2-40B4-BE49-F238E27FC236}">
                <a16:creationId xmlns:a16="http://schemas.microsoft.com/office/drawing/2014/main" id="{B99FF424-620E-496E-8F09-7BAF5C8AF389}"/>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
        <p:nvSpPr>
          <p:cNvPr id="24" name="矩形: 圆角 23">
            <a:extLst>
              <a:ext uri="{FF2B5EF4-FFF2-40B4-BE49-F238E27FC236}">
                <a16:creationId xmlns:a16="http://schemas.microsoft.com/office/drawing/2014/main" id="{1854214A-C9DA-4295-B5FA-C234FD12E132}"/>
              </a:ext>
            </a:extLst>
          </p:cNvPr>
          <p:cNvSpPr/>
          <p:nvPr/>
        </p:nvSpPr>
        <p:spPr>
          <a:xfrm>
            <a:off x="4277519" y="3029305"/>
            <a:ext cx="7590632" cy="1179515"/>
          </a:xfrm>
          <a:prstGeom prst="roundRect">
            <a:avLst>
              <a:gd name="adj" fmla="val 1083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9920317-9870-4355-97EB-99B462D0D9E7}"/>
              </a:ext>
            </a:extLst>
          </p:cNvPr>
          <p:cNvSpPr/>
          <p:nvPr/>
        </p:nvSpPr>
        <p:spPr>
          <a:xfrm>
            <a:off x="372269" y="3031979"/>
            <a:ext cx="3336131" cy="1614776"/>
          </a:xfrm>
          <a:prstGeom prst="roundRect">
            <a:avLst>
              <a:gd name="adj" fmla="val 3470"/>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7DEF4A4-FE68-4BC6-8953-8DE7EF0E7726}"/>
              </a:ext>
            </a:extLst>
          </p:cNvPr>
          <p:cNvSpPr/>
          <p:nvPr/>
        </p:nvSpPr>
        <p:spPr>
          <a:xfrm>
            <a:off x="7954962" y="1500260"/>
            <a:ext cx="3900488" cy="892700"/>
          </a:xfrm>
          <a:prstGeom prst="roundRect">
            <a:avLst>
              <a:gd name="adj" fmla="val 12601"/>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49210B7-0033-4872-A52C-31BD2FABDCAA}"/>
              </a:ext>
            </a:extLst>
          </p:cNvPr>
          <p:cNvSpPr/>
          <p:nvPr/>
        </p:nvSpPr>
        <p:spPr>
          <a:xfrm>
            <a:off x="359569" y="1500261"/>
            <a:ext cx="7406481" cy="892700"/>
          </a:xfrm>
          <a:prstGeom prst="roundRect">
            <a:avLst>
              <a:gd name="adj" fmla="val 9756"/>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B269E8C-19A6-41DE-9DAA-3A47540AC2CA}"/>
              </a:ext>
            </a:extLst>
          </p:cNvPr>
          <p:cNvSpPr/>
          <p:nvPr/>
        </p:nvSpPr>
        <p:spPr>
          <a:xfrm>
            <a:off x="7954962" y="1201600"/>
            <a:ext cx="3900488" cy="415955"/>
          </a:xfrm>
          <a:prstGeom prst="roundRect">
            <a:avLst>
              <a:gd name="adj" fmla="val 18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D3502B8-C34D-4B94-89E3-EFDB2E994671}"/>
              </a:ext>
            </a:extLst>
          </p:cNvPr>
          <p:cNvSpPr/>
          <p:nvPr/>
        </p:nvSpPr>
        <p:spPr>
          <a:xfrm>
            <a:off x="359569" y="1201600"/>
            <a:ext cx="7406481" cy="4159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1C063ED-DDF6-4D89-B709-6F2F07B37B24}"/>
              </a:ext>
            </a:extLst>
          </p:cNvPr>
          <p:cNvSpPr txBox="1"/>
          <p:nvPr/>
        </p:nvSpPr>
        <p:spPr>
          <a:xfrm>
            <a:off x="359569" y="1220354"/>
            <a:ext cx="11447462" cy="369332"/>
          </a:xfrm>
          <a:prstGeom prst="rect">
            <a:avLst/>
          </a:prstGeom>
          <a:noFill/>
        </p:spPr>
        <p:txBody>
          <a:bodyPr wrap="square">
            <a:spAutoFit/>
          </a:bodyPr>
          <a:lstStyle/>
          <a:p>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收录投稿在哔哩哔哩（</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bilibili</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音乐</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】-【VOCALOID·UTAU】</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分区  、使用</a:t>
            </a:r>
            <a:r>
              <a:rPr lang="en-US" altLang="zh-CN" b="1" dirty="0">
                <a:solidFill>
                  <a:schemeClr val="tx1">
                    <a:lumMod val="75000"/>
                    <a:lumOff val="25000"/>
                  </a:schemeClr>
                </a:solidFill>
                <a:latin typeface="思源宋体 CN" panose="02020400000000000000" pitchFamily="18" charset="-122"/>
                <a:ea typeface="思源宋体 CN" panose="02020400000000000000" pitchFamily="18" charset="-122"/>
              </a:rPr>
              <a:t>Synthesizer V</a:t>
            </a: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引擎制作的歌曲。</a:t>
            </a:r>
          </a:p>
        </p:txBody>
      </p:sp>
      <p:sp>
        <p:nvSpPr>
          <p:cNvPr id="31" name="文本框 30">
            <a:extLst>
              <a:ext uri="{FF2B5EF4-FFF2-40B4-BE49-F238E27FC236}">
                <a16:creationId xmlns:a16="http://schemas.microsoft.com/office/drawing/2014/main" id="{61ABE807-26DE-4F07-9318-FEE8A68D11E7}"/>
              </a:ext>
            </a:extLst>
          </p:cNvPr>
          <p:cNvSpPr txBox="1"/>
          <p:nvPr/>
        </p:nvSpPr>
        <p:spPr>
          <a:xfrm>
            <a:off x="440082" y="1609597"/>
            <a:ext cx="7245454"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原则上仅收录包含</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以下任一</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的稿件（不区分大小写）：「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 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 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SynthesizerV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TAG</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混乱或与视频内容自相矛盾的稿件原则上不予收录。</a:t>
            </a:r>
            <a:endParaRPr lang="zh-CN" altLang="en-US" sz="1600" dirty="0">
              <a:latin typeface="思源黑体 Medium" panose="020B0600000000000000" pitchFamily="34" charset="-122"/>
              <a:ea typeface="思源黑体 Medium" panose="020B0600000000000000" pitchFamily="34" charset="-122"/>
            </a:endParaRPr>
          </a:p>
        </p:txBody>
      </p:sp>
      <p:sp>
        <p:nvSpPr>
          <p:cNvPr id="32" name="文本框 31">
            <a:extLst>
              <a:ext uri="{FF2B5EF4-FFF2-40B4-BE49-F238E27FC236}">
                <a16:creationId xmlns:a16="http://schemas.microsoft.com/office/drawing/2014/main" id="{3DAF6D67-AC46-4593-B5AA-38F423FD99AC}"/>
              </a:ext>
            </a:extLst>
          </p:cNvPr>
          <p:cNvSpPr txBox="1"/>
          <p:nvPr/>
        </p:nvSpPr>
        <p:spPr>
          <a:xfrm>
            <a:off x="8040414" y="1628170"/>
            <a:ext cx="3741218" cy="775405"/>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SynthV</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演唱部分需成为该稿件的重要组成。</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不收录旧稿汇总、宣传</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PV</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、语调、合集、教程等非歌曲稿件和存在其他较严重的非歌曲干扰情况稿件。</a:t>
            </a:r>
            <a:endParaRPr lang="zh-CN" altLang="en-US" sz="1600" dirty="0">
              <a:latin typeface="思源黑体 Medium" panose="020B0600000000000000" pitchFamily="34" charset="-122"/>
              <a:ea typeface="思源黑体 Medium" panose="020B0600000000000000" pitchFamily="34" charset="-122"/>
            </a:endParaRPr>
          </a:p>
        </p:txBody>
      </p:sp>
      <p:sp>
        <p:nvSpPr>
          <p:cNvPr id="33" name="矩形: 圆角 32">
            <a:extLst>
              <a:ext uri="{FF2B5EF4-FFF2-40B4-BE49-F238E27FC236}">
                <a16:creationId xmlns:a16="http://schemas.microsoft.com/office/drawing/2014/main" id="{6A9752FF-B4EC-433F-A517-95D7760D9C02}"/>
              </a:ext>
            </a:extLst>
          </p:cNvPr>
          <p:cNvSpPr/>
          <p:nvPr/>
        </p:nvSpPr>
        <p:spPr>
          <a:xfrm>
            <a:off x="372269" y="2712470"/>
            <a:ext cx="3336131" cy="4159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B47432E-BF93-47C3-A59E-37E451FAD8BE}"/>
              </a:ext>
            </a:extLst>
          </p:cNvPr>
          <p:cNvSpPr txBox="1"/>
          <p:nvPr/>
        </p:nvSpPr>
        <p:spPr>
          <a:xfrm>
            <a:off x="413580" y="2735781"/>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不收录包含以下情形的稿件：</a:t>
            </a:r>
          </a:p>
        </p:txBody>
      </p:sp>
      <p:sp>
        <p:nvSpPr>
          <p:cNvPr id="35" name="文本框 34">
            <a:extLst>
              <a:ext uri="{FF2B5EF4-FFF2-40B4-BE49-F238E27FC236}">
                <a16:creationId xmlns:a16="http://schemas.microsoft.com/office/drawing/2014/main" id="{3AE4FBB3-1612-48FE-8E47-FD0E175F0DFC}"/>
              </a:ext>
            </a:extLst>
          </p:cNvPr>
          <p:cNvSpPr txBox="1"/>
          <p:nvPr/>
        </p:nvSpPr>
        <p:spPr>
          <a:xfrm flipH="1">
            <a:off x="416719" y="3132686"/>
            <a:ext cx="3250442" cy="1772601"/>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时长低于</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105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1</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分</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45</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秒）。</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无伴奏清唱，阿卡贝拉除外。</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稿件存在严重质量问题，如：走调严重、对轨严重不齐、具有明显违和感、音源或音质过差、外录整曲、伴奏未消音等。</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单</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P</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中包含多曲的投稿。</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使用无法确认引擎声库创作的作品。</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36" name="矩形: 圆角 35">
            <a:extLst>
              <a:ext uri="{FF2B5EF4-FFF2-40B4-BE49-F238E27FC236}">
                <a16:creationId xmlns:a16="http://schemas.microsoft.com/office/drawing/2014/main" id="{EB481C82-CD03-495A-AB70-0E44557ABAE4}"/>
              </a:ext>
            </a:extLst>
          </p:cNvPr>
          <p:cNvSpPr/>
          <p:nvPr/>
        </p:nvSpPr>
        <p:spPr>
          <a:xfrm>
            <a:off x="372269" y="5568983"/>
            <a:ext cx="3336131" cy="888811"/>
          </a:xfrm>
          <a:prstGeom prst="roundRect">
            <a:avLst>
              <a:gd name="adj" fmla="val 13315"/>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E16CF82-2B39-4486-9E65-F5BBAF3260F1}"/>
              </a:ext>
            </a:extLst>
          </p:cNvPr>
          <p:cNvSpPr/>
          <p:nvPr/>
        </p:nvSpPr>
        <p:spPr>
          <a:xfrm>
            <a:off x="372269" y="5249474"/>
            <a:ext cx="3336131" cy="415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05A408-D289-466B-9FC2-43F58DA7CC6A}"/>
              </a:ext>
            </a:extLst>
          </p:cNvPr>
          <p:cNvSpPr txBox="1"/>
          <p:nvPr/>
        </p:nvSpPr>
        <p:spPr>
          <a:xfrm>
            <a:off x="413580" y="5272785"/>
            <a:ext cx="3209131"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以下情况可能不予收录：</a:t>
            </a:r>
          </a:p>
        </p:txBody>
      </p:sp>
      <p:sp>
        <p:nvSpPr>
          <p:cNvPr id="39" name="文本框 38">
            <a:extLst>
              <a:ext uri="{FF2B5EF4-FFF2-40B4-BE49-F238E27FC236}">
                <a16:creationId xmlns:a16="http://schemas.microsoft.com/office/drawing/2014/main" id="{918FD91A-88C1-49C0-99EA-AD58D69A9824}"/>
              </a:ext>
            </a:extLst>
          </p:cNvPr>
          <p:cNvSpPr txBox="1"/>
          <p:nvPr/>
        </p:nvSpPr>
        <p:spPr>
          <a:xfrm flipH="1">
            <a:off x="413579" y="5682390"/>
            <a:ext cx="3253582" cy="775405"/>
          </a:xfrm>
          <a:prstGeom prst="rect">
            <a:avLst/>
          </a:prstGeom>
          <a:noFill/>
        </p:spPr>
        <p:txBody>
          <a:bodyPr wrap="square">
            <a:spAutoFit/>
          </a:bodyPr>
          <a:lstStyle/>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投稿简介中未标注详细信息。如翻调作品未标注本家，搬运作品未标注原作链接等。</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 </a:t>
            </a:r>
          </a:p>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稿件存在严重套用参数问题。</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p:txBody>
      </p:sp>
      <p:sp>
        <p:nvSpPr>
          <p:cNvPr id="40" name="矩形: 圆角 39">
            <a:extLst>
              <a:ext uri="{FF2B5EF4-FFF2-40B4-BE49-F238E27FC236}">
                <a16:creationId xmlns:a16="http://schemas.microsoft.com/office/drawing/2014/main" id="{407E9AD7-1BA2-451F-8840-500D9378EFFD}"/>
              </a:ext>
            </a:extLst>
          </p:cNvPr>
          <p:cNvSpPr/>
          <p:nvPr/>
        </p:nvSpPr>
        <p:spPr>
          <a:xfrm>
            <a:off x="4277520" y="2713452"/>
            <a:ext cx="7590632" cy="41595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DD159219-1185-441C-AB7B-6AE5981658FB}"/>
              </a:ext>
            </a:extLst>
          </p:cNvPr>
          <p:cNvSpPr txBox="1"/>
          <p:nvPr/>
        </p:nvSpPr>
        <p:spPr>
          <a:xfrm>
            <a:off x="4318831" y="2736763"/>
            <a:ext cx="7536620" cy="369332"/>
          </a:xfrm>
          <a:prstGeom prst="rect">
            <a:avLst/>
          </a:prstGeom>
          <a:noFill/>
        </p:spPr>
        <p:txBody>
          <a:bodyPr wrap="square">
            <a:spAutoFit/>
          </a:bodyPr>
          <a:lstStyle/>
          <a:p>
            <a:pPr algn="ctr"/>
            <a:r>
              <a:rPr lang="zh-CN" altLang="en-US" b="1" dirty="0">
                <a:solidFill>
                  <a:schemeClr val="tx1">
                    <a:lumMod val="75000"/>
                    <a:lumOff val="25000"/>
                  </a:schemeClr>
                </a:solidFill>
                <a:latin typeface="思源宋体 CN" panose="02020400000000000000" pitchFamily="18" charset="-122"/>
                <a:ea typeface="思源宋体 CN" panose="02020400000000000000" pitchFamily="18" charset="-122"/>
              </a:rPr>
              <a:t>特殊规则：同作者、同歌手的同一曲目仅收录其中一个。</a:t>
            </a:r>
          </a:p>
        </p:txBody>
      </p:sp>
      <p:sp>
        <p:nvSpPr>
          <p:cNvPr id="42" name="文本框 41">
            <a:extLst>
              <a:ext uri="{FF2B5EF4-FFF2-40B4-BE49-F238E27FC236}">
                <a16:creationId xmlns:a16="http://schemas.microsoft.com/office/drawing/2014/main" id="{12A4699F-AFA6-4D40-9D20-EC6686A4612A}"/>
              </a:ext>
            </a:extLst>
          </p:cNvPr>
          <p:cNvSpPr txBox="1"/>
          <p:nvPr/>
        </p:nvSpPr>
        <p:spPr>
          <a:xfrm>
            <a:off x="4325181" y="3156416"/>
            <a:ext cx="7456451" cy="1052404"/>
          </a:xfrm>
          <a:prstGeom prst="rect">
            <a:avLst/>
          </a:prstGeom>
          <a:noFill/>
        </p:spPr>
        <p:txBody>
          <a:bodyPr wrap="square">
            <a:spAutoFit/>
          </a:bodyPr>
          <a:lstStyle/>
          <a:p>
            <a:pPr>
              <a:lnSpc>
                <a:spcPct val="120000"/>
              </a:lnSpc>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一般以投稿时间为准，只收录第一个投稿的稿件。作者声明该投稿为</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DEMO</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rPr>
              <a:t>投稿时则不收录。</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kumimoji="0" lang="en-US" altLang="zh-CN" sz="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原创曲的 曲</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混</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endPar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翻调曲的 词</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编</a:t>
            </a: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调 作者不同，视为不同作者；若发生较大变动则视为不同曲目。</a:t>
            </a:r>
            <a:endPar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endParaRPr>
          </a:p>
          <a:p>
            <a:pPr>
              <a:lnSpc>
                <a:spcPct val="120000"/>
              </a:lnSpc>
            </a:pPr>
            <a:r>
              <a:rPr lang="en-US" altLang="zh-CN" sz="200" dirty="0">
                <a:solidFill>
                  <a:srgbClr val="000000">
                    <a:lumMod val="65000"/>
                    <a:lumOff val="35000"/>
                  </a:srgbClr>
                </a:solidFill>
                <a:latin typeface="思源黑体 Medium" panose="020B0600000000000000" pitchFamily="34" charset="-122"/>
                <a:ea typeface="思源黑体 Medium" panose="020B0600000000000000" pitchFamily="34" charset="-122"/>
              </a:rPr>
              <a:t> </a:t>
            </a:r>
          </a:p>
          <a:p>
            <a:pPr>
              <a:lnSpc>
                <a:spcPct val="120000"/>
              </a:lnSpc>
            </a:pPr>
            <a:r>
              <a:rPr lang="en-US" altLang="zh-CN" sz="1200" dirty="0">
                <a:solidFill>
                  <a:srgbClr val="000000">
                    <a:lumMod val="65000"/>
                    <a:lumOff val="35000"/>
                  </a:srgbClr>
                </a:solidFill>
                <a:latin typeface="思源黑体 Medium" panose="020B0600000000000000" pitchFamily="34" charset="-122"/>
                <a:ea typeface="思源黑体 Medium" panose="020B0600000000000000" pitchFamily="34" charset="-122"/>
              </a:rPr>
              <a:t>·</a:t>
            </a:r>
            <a:r>
              <a:rPr lang="zh-CN" altLang="en-US" sz="1200" dirty="0">
                <a:solidFill>
                  <a:srgbClr val="000000">
                    <a:lumMod val="65000"/>
                    <a:lumOff val="35000"/>
                  </a:srgbClr>
                </a:solidFill>
                <a:latin typeface="思源黑体 Medium" panose="020B0600000000000000" pitchFamily="34" charset="-122"/>
                <a:ea typeface="思源黑体 Medium" panose="020B0600000000000000" pitchFamily="34" charset="-122"/>
              </a:rPr>
              <a:t>同歌手演唱同作者的同一曲目但语言不同时，视为不同歌手；删稿重投视为不同曲目。</a:t>
            </a:r>
            <a:endParaRPr lang="zh-CN" altLang="en-US" sz="1600" dirty="0">
              <a:latin typeface="思源黑体 Medium" panose="020B0600000000000000" pitchFamily="34" charset="-122"/>
              <a:ea typeface="思源黑体 Medium" panose="020B0600000000000000" pitchFamily="34" charset="-122"/>
            </a:endParaRPr>
          </a:p>
        </p:txBody>
      </p:sp>
      <p:sp>
        <p:nvSpPr>
          <p:cNvPr id="43" name="矩形: 圆角 42">
            <a:extLst>
              <a:ext uri="{FF2B5EF4-FFF2-40B4-BE49-F238E27FC236}">
                <a16:creationId xmlns:a16="http://schemas.microsoft.com/office/drawing/2014/main" id="{ED11962A-4AD6-48CD-A943-0D8924B9A2CD}"/>
              </a:ext>
            </a:extLst>
          </p:cNvPr>
          <p:cNvSpPr/>
          <p:nvPr/>
        </p:nvSpPr>
        <p:spPr>
          <a:xfrm>
            <a:off x="4277517" y="4631336"/>
            <a:ext cx="4103607"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BE60809-7230-4E39-B907-18F76A48DDA4}"/>
              </a:ext>
            </a:extLst>
          </p:cNvPr>
          <p:cNvSpPr/>
          <p:nvPr/>
        </p:nvSpPr>
        <p:spPr>
          <a:xfrm>
            <a:off x="4357765" y="4736181"/>
            <a:ext cx="4023360" cy="1600438"/>
          </a:xfrm>
          <a:prstGeom prst="rect">
            <a:avLst/>
          </a:prstGeom>
        </p:spPr>
        <p:txBody>
          <a:bodyPr wrap="square">
            <a:spAutoFit/>
          </a:bodyPr>
          <a:lstStyle/>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本期收录时间：</a:t>
            </a:r>
            <a:br>
              <a:rPr lang="en-US" altLang="zh-CN"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pres:start_time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 ~ {time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en-US" altLang="zh-CN" sz="1600" b="1"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r>
              <a:rPr lang="zh-CN" altLang="en-US" b="1" dirty="0">
                <a:solidFill>
                  <a:schemeClr val="accent1">
                    <a:lumMod val="50000"/>
                  </a:schemeClr>
                </a:solidFill>
                <a:latin typeface="思源宋体 CN" panose="02020400000000000000" pitchFamily="18" charset="-122"/>
                <a:ea typeface="思源宋体 CN" panose="02020400000000000000" pitchFamily="18" charset="-122"/>
              </a:rPr>
              <a:t>本期集计时间：</a:t>
            </a:r>
            <a:br>
              <a:rPr lang="en-US" altLang="zh-CN" b="1" dirty="0">
                <a:solidFill>
                  <a:schemeClr val="accent1">
                    <a:lumMod val="75000"/>
                  </a:schemeClr>
                </a:solidFill>
                <a:latin typeface="思源黑体 Normal" panose="020B0400000000000000" pitchFamily="34" charset="-122"/>
                <a:ea typeface="思源黑体 Normal" panose="020B0400000000000000" pitchFamily="34" charset="-122"/>
              </a:rPr>
            </a:br>
            <a:r>
              <a:rPr lang="en-US" altLang="zh-CN" sz="16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{time </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pres:end_time</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 %Y</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年</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%m</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月</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%d</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日</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en-US" altLang="zh-CN" sz="1200" dirty="0" err="1">
                <a:solidFill>
                  <a:schemeClr val="tx1">
                    <a:lumMod val="65000"/>
                    <a:lumOff val="35000"/>
                  </a:schemeClr>
                </a:solidFill>
                <a:latin typeface="思源黑体 Medium" panose="020B0600000000000000" pitchFamily="34" charset="-122"/>
                <a:ea typeface="思源黑体 Medium" panose="020B0600000000000000" pitchFamily="34" charset="-122"/>
              </a:rPr>
              <a:t>s%H</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时</a:t>
            </a:r>
            <a:r>
              <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rPr>
              <a:t>}</a:t>
            </a:r>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左右。</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a:p>
            <a:r>
              <a:rPr lang="en-US" altLang="zh-CN" sz="200" dirty="0">
                <a:solidFill>
                  <a:schemeClr val="tx1">
                    <a:lumMod val="65000"/>
                    <a:lumOff val="35000"/>
                  </a:schemeClr>
                </a:solidFill>
                <a:latin typeface="思源黑体 Medium" panose="020B0600000000000000" pitchFamily="34" charset="-122"/>
                <a:ea typeface="思源黑体 Medium" panose="020B0600000000000000" pitchFamily="34" charset="-122"/>
              </a:rPr>
              <a:t> </a:t>
            </a:r>
          </a:p>
          <a:p>
            <a:r>
              <a:rPr lang="zh-CN" altLang="en-US" sz="1200" dirty="0">
                <a:solidFill>
                  <a:schemeClr val="tx1">
                    <a:lumMod val="65000"/>
                    <a:lumOff val="35000"/>
                  </a:schemeClr>
                </a:solidFill>
                <a:latin typeface="思源黑体 Medium" panose="020B0600000000000000" pitchFamily="34" charset="-122"/>
                <a:ea typeface="思源黑体 Medium" panose="020B0600000000000000" pitchFamily="34" charset="-122"/>
              </a:rPr>
              <a:t>     若集计时投稿处于未开放状态，则可能不会计算数据。</a:t>
            </a:r>
            <a:endParaRPr lang="en-US" altLang="zh-CN" sz="12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45" name="矩形: 圆角 44">
            <a:extLst>
              <a:ext uri="{FF2B5EF4-FFF2-40B4-BE49-F238E27FC236}">
                <a16:creationId xmlns:a16="http://schemas.microsoft.com/office/drawing/2014/main" id="{97B1DADF-788D-4B8B-9077-EF110C203F29}"/>
              </a:ext>
            </a:extLst>
          </p:cNvPr>
          <p:cNvSpPr/>
          <p:nvPr/>
        </p:nvSpPr>
        <p:spPr>
          <a:xfrm>
            <a:off x="8980039" y="4627906"/>
            <a:ext cx="2888111" cy="1829889"/>
          </a:xfrm>
          <a:prstGeom prst="roundRect">
            <a:avLst>
              <a:gd name="adj" fmla="val 5538"/>
            </a:avLst>
          </a:prstGeom>
          <a:solidFill>
            <a:srgbClr val="FDFD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1E88E05-AB74-47A4-B5AC-AC095319823E}"/>
              </a:ext>
            </a:extLst>
          </p:cNvPr>
          <p:cNvSpPr txBox="1"/>
          <p:nvPr/>
        </p:nvSpPr>
        <p:spPr>
          <a:xfrm>
            <a:off x="9043101" y="4628863"/>
            <a:ext cx="2776630" cy="815736"/>
          </a:xfrm>
          <a:prstGeom prst="rect">
            <a:avLst/>
          </a:prstGeom>
          <a:noFill/>
        </p:spPr>
        <p:txBody>
          <a:bodyPr wrap="square">
            <a:spAutoFit/>
          </a:bodyPr>
          <a:lstStyle/>
          <a:p>
            <a:pPr>
              <a:lnSpc>
                <a:spcPct val="120000"/>
              </a:lnSpc>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    </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本刊标注的规则若与</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《CVSE+</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制作组榜单收录和校对细则</a:t>
            </a:r>
            <a:r>
              <a:rPr kumimoji="0" lang="en-US" altLang="zh-CN"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a:t>
            </a:r>
            <a:r>
              <a:rPr kumimoji="0" lang="zh-CN" altLang="en-US" sz="1200" b="0" i="0" u="none" strike="noStrike" kern="1200" cap="none" spc="0" normalizeH="0" baseline="0" noProof="0" dirty="0">
                <a:ln>
                  <a:noFill/>
                </a:ln>
                <a:solidFill>
                  <a:srgbClr val="000000">
                    <a:lumMod val="65000"/>
                    <a:lumOff val="35000"/>
                  </a:srgbClr>
                </a:solidFill>
                <a:effectLst/>
                <a:uLnTx/>
                <a:uFillTx/>
                <a:latin typeface="思源黑体 Medium" panose="020B0600000000000000" pitchFamily="34" charset="-122"/>
                <a:ea typeface="思源黑体 Medium" panose="020B0600000000000000" pitchFamily="34" charset="-122"/>
                <a:cs typeface="+mn-cs"/>
              </a:rPr>
              <a:t>冲突，则以细则为准。访问以下链接了解更多：</a:t>
            </a:r>
            <a:endParaRPr lang="zh-CN" altLang="en-US" dirty="0"/>
          </a:p>
        </p:txBody>
      </p:sp>
      <p:pic>
        <p:nvPicPr>
          <p:cNvPr id="47" name="图片 46">
            <a:extLst>
              <a:ext uri="{FF2B5EF4-FFF2-40B4-BE49-F238E27FC236}">
                <a16:creationId xmlns:a16="http://schemas.microsoft.com/office/drawing/2014/main" id="{9F3897C7-691C-4A0D-97A6-B0B178C5D924}"/>
              </a:ext>
            </a:extLst>
          </p:cNvPr>
          <p:cNvPicPr>
            <a:picLocks noChangeAspect="1"/>
          </p:cNvPicPr>
          <p:nvPr/>
        </p:nvPicPr>
        <p:blipFill>
          <a:blip r:embed="rId2"/>
          <a:stretch>
            <a:fillRect/>
          </a:stretch>
        </p:blipFill>
        <p:spPr>
          <a:xfrm>
            <a:off x="10897126" y="5481406"/>
            <a:ext cx="874988" cy="874988"/>
          </a:xfrm>
          <a:prstGeom prst="rect">
            <a:avLst/>
          </a:prstGeom>
        </p:spPr>
      </p:pic>
      <p:sp>
        <p:nvSpPr>
          <p:cNvPr id="48" name="文本框 47">
            <a:extLst>
              <a:ext uri="{FF2B5EF4-FFF2-40B4-BE49-F238E27FC236}">
                <a16:creationId xmlns:a16="http://schemas.microsoft.com/office/drawing/2014/main" id="{F87F3E99-FD6B-4FB6-A522-2451696B8837}"/>
              </a:ext>
            </a:extLst>
          </p:cNvPr>
          <p:cNvSpPr txBox="1"/>
          <p:nvPr/>
        </p:nvSpPr>
        <p:spPr>
          <a:xfrm>
            <a:off x="9012207" y="5812001"/>
            <a:ext cx="1852752" cy="567335"/>
          </a:xfrm>
          <a:prstGeom prst="rect">
            <a:avLst/>
          </a:prstGeom>
          <a:noFill/>
        </p:spPr>
        <p:txBody>
          <a:bodyPr wrap="square">
            <a:spAutoFit/>
          </a:bodyPr>
          <a:lstStyle/>
          <a:p>
            <a:pPr algn="r">
              <a:lnSpc>
                <a:spcPct val="120000"/>
              </a:lnSpc>
            </a:pPr>
            <a:r>
              <a:rPr kumimoji="0" lang="en-US" altLang="zh-CN" sz="1100" b="1" i="0" u="none" strike="noStrike" kern="1200" cap="none" spc="50" normalizeH="0" noProof="0" dirty="0">
                <a:ln>
                  <a:noFill/>
                </a:ln>
                <a:solidFill>
                  <a:srgbClr val="000000">
                    <a:lumMod val="65000"/>
                    <a:lumOff val="35000"/>
                  </a:srgbClr>
                </a:solidFill>
                <a:effectLst/>
                <a:uLnTx/>
                <a:uFillTx/>
                <a:latin typeface="HarmonyOS Sans Medium" panose="00000600000000000000" pitchFamily="2" charset="0"/>
                <a:ea typeface="思源黑体 Medium" panose="020B0600000000000000" pitchFamily="34" charset="-122"/>
              </a:rPr>
              <a:t>bilibili.com/read/</a:t>
            </a:r>
          </a:p>
          <a:p>
            <a:pPr algn="r">
              <a:lnSpc>
                <a:spcPct val="120000"/>
              </a:lnSpc>
            </a:pPr>
            <a:r>
              <a:rPr kumimoji="0" lang="en-US" altLang="zh-CN" sz="1600" b="1" i="0" u="none" strike="noStrike" kern="1200" cap="none" spc="50" normalizeH="0" noProof="0" dirty="0">
                <a:ln>
                  <a:noFill/>
                </a:ln>
                <a:solidFill>
                  <a:schemeClr val="accent1">
                    <a:lumMod val="50000"/>
                  </a:schemeClr>
                </a:solidFill>
                <a:effectLst/>
                <a:uLnTx/>
                <a:uFillTx/>
                <a:latin typeface="HarmonyOS Sans Medium" panose="00000600000000000000" pitchFamily="2" charset="0"/>
                <a:ea typeface="思源黑体 Medium" panose="020B0600000000000000" pitchFamily="34" charset="-122"/>
              </a:rPr>
              <a:t>cv11074133</a:t>
            </a:r>
            <a:endParaRPr lang="zh-CN" altLang="en-US" sz="1600" b="1" spc="50" dirty="0">
              <a:solidFill>
                <a:schemeClr val="accent1">
                  <a:lumMod val="50000"/>
                </a:schemeClr>
              </a:solidFill>
              <a:latin typeface="HarmonyOS Sans Medium" panose="00000600000000000000" pitchFamily="2" charset="0"/>
            </a:endParaRPr>
          </a:p>
        </p:txBody>
      </p:sp>
    </p:spTree>
    <p:extLst>
      <p:ext uri="{BB962C8B-B14F-4D97-AF65-F5344CB8AC3E}">
        <p14:creationId xmlns:p14="http://schemas.microsoft.com/office/powerpoint/2010/main" val="17347817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计算方法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Calculation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BA892B70-8A0E-4435-BCF0-0A56CB57CD58}"/>
              </a:ext>
            </a:extLst>
          </p:cNvPr>
          <p:cNvSpPr/>
          <p:nvPr/>
        </p:nvSpPr>
        <p:spPr>
          <a:xfrm>
            <a:off x="660086" y="2316609"/>
            <a:ext cx="3865531" cy="611794"/>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播放</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分享</a:t>
            </a:r>
            <a:r>
              <a:rPr lang="en-US" altLang="zh-CN" b="1" spc="300" dirty="0">
                <a:solidFill>
                  <a:schemeClr val="accent2"/>
                </a:solidFill>
              </a:rPr>
              <a:t>×50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点赞</a:t>
            </a:r>
            <a:r>
              <a:rPr lang="en-US" altLang="zh-CN" b="1" spc="300" dirty="0">
                <a:solidFill>
                  <a:schemeClr val="accent2"/>
                </a:solidFill>
              </a:rPr>
              <a:t>×30</a:t>
            </a:r>
            <a:r>
              <a:rPr lang="en-US" altLang="zh-CN" spc="300" dirty="0">
                <a:solidFill>
                  <a:schemeClr val="tx1">
                    <a:lumMod val="75000"/>
                    <a:lumOff val="25000"/>
                  </a:schemeClr>
                </a:solidFill>
              </a:rPr>
              <a:t>)</a:t>
            </a:r>
          </a:p>
        </p:txBody>
      </p:sp>
      <p:sp>
        <p:nvSpPr>
          <p:cNvPr id="22" name="矩形: 圆角 21">
            <a:extLst>
              <a:ext uri="{FF2B5EF4-FFF2-40B4-BE49-F238E27FC236}">
                <a16:creationId xmlns:a16="http://schemas.microsoft.com/office/drawing/2014/main" id="{1C09880C-ABC1-4725-8EAC-9986602456E7}"/>
              </a:ext>
            </a:extLst>
          </p:cNvPr>
          <p:cNvSpPr/>
          <p:nvPr/>
        </p:nvSpPr>
        <p:spPr>
          <a:xfrm>
            <a:off x="660086" y="3493502"/>
            <a:ext cx="3865531" cy="1527045"/>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1">
                    <a:lumMod val="50000"/>
                  </a:schemeClr>
                </a:solidFill>
              </a:rPr>
              <a:t>修正</a:t>
            </a:r>
            <a:r>
              <a:rPr lang="en-US" altLang="zh-CN" b="1" spc="300" dirty="0">
                <a:solidFill>
                  <a:schemeClr val="accent1">
                    <a:lumMod val="50000"/>
                  </a:schemeClr>
                </a:solidFill>
              </a:rPr>
              <a:t>A</a:t>
            </a:r>
          </a:p>
          <a:p>
            <a:pPr algn="ctr"/>
            <a:r>
              <a:rPr lang="en-US" altLang="zh-CN" sz="600" b="1" spc="300" dirty="0">
                <a:solidFill>
                  <a:schemeClr val="accent1">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5)÷(</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分享</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点赞</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a:t>
            </a:r>
            <a:r>
              <a:rPr lang="zh-CN" altLang="en-US" sz="1600" b="1" spc="300" dirty="0">
                <a:solidFill>
                  <a:schemeClr val="accent4">
                    <a:lumMod val="50000"/>
                  </a:schemeClr>
                </a:solidFill>
              </a:rPr>
              <a:t>修正</a:t>
            </a:r>
            <a:r>
              <a:rPr lang="en-US" altLang="zh-CN" sz="1600" b="1" spc="300" dirty="0">
                <a:solidFill>
                  <a:schemeClr val="accent4">
                    <a:lumMod val="50000"/>
                  </a:schemeClr>
                </a:solidFill>
              </a:rPr>
              <a:t>B</a:t>
            </a:r>
            <a:r>
              <a:rPr lang="en-US" altLang="zh-CN" sz="1600" spc="300" dirty="0">
                <a:solidFill>
                  <a:schemeClr val="tx1">
                    <a:lumMod val="75000"/>
                    <a:lumOff val="25000"/>
                  </a:schemeClr>
                </a:solidFill>
              </a:rPr>
              <a:t>×0.01</a:t>
            </a:r>
          </a:p>
        </p:txBody>
      </p:sp>
      <p:sp>
        <p:nvSpPr>
          <p:cNvPr id="26" name="矩形: 圆角 25">
            <a:extLst>
              <a:ext uri="{FF2B5EF4-FFF2-40B4-BE49-F238E27FC236}">
                <a16:creationId xmlns:a16="http://schemas.microsoft.com/office/drawing/2014/main" id="{ABE91E3E-E657-4E9A-85B1-04CEE42F42B7}"/>
              </a:ext>
            </a:extLst>
          </p:cNvPr>
          <p:cNvSpPr/>
          <p:nvPr/>
        </p:nvSpPr>
        <p:spPr>
          <a:xfrm>
            <a:off x="5342401" y="2308895"/>
            <a:ext cx="2286925" cy="611794"/>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收藏</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硬币</a:t>
            </a:r>
            <a:r>
              <a:rPr lang="en-US" altLang="zh-CN" spc="300" dirty="0">
                <a:solidFill>
                  <a:schemeClr val="tx1">
                    <a:lumMod val="75000"/>
                    <a:lumOff val="25000"/>
                  </a:schemeClr>
                </a:solidFill>
              </a:rPr>
              <a:t>)</a:t>
            </a:r>
          </a:p>
        </p:txBody>
      </p:sp>
      <p:sp>
        <p:nvSpPr>
          <p:cNvPr id="27" name="文本框 26">
            <a:extLst>
              <a:ext uri="{FF2B5EF4-FFF2-40B4-BE49-F238E27FC236}">
                <a16:creationId xmlns:a16="http://schemas.microsoft.com/office/drawing/2014/main" id="{49BB0C36-8F49-4BA4-B32D-B4786FEC2D7B}"/>
              </a:ext>
            </a:extLst>
          </p:cNvPr>
          <p:cNvSpPr txBox="1"/>
          <p:nvPr/>
        </p:nvSpPr>
        <p:spPr>
          <a:xfrm>
            <a:off x="6232707" y="3027346"/>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28" name="矩形: 圆角 27">
            <a:extLst>
              <a:ext uri="{FF2B5EF4-FFF2-40B4-BE49-F238E27FC236}">
                <a16:creationId xmlns:a16="http://schemas.microsoft.com/office/drawing/2014/main" id="{2A499362-7D68-48C6-BDE4-A123E2A4949A}"/>
              </a:ext>
            </a:extLst>
          </p:cNvPr>
          <p:cNvSpPr/>
          <p:nvPr/>
        </p:nvSpPr>
        <p:spPr>
          <a:xfrm>
            <a:off x="5342401" y="3489984"/>
            <a:ext cx="2286925" cy="1527045"/>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4">
                    <a:lumMod val="50000"/>
                  </a:schemeClr>
                </a:solidFill>
              </a:rPr>
              <a:t>修正</a:t>
            </a:r>
            <a:r>
              <a:rPr lang="en-US" altLang="zh-CN" b="1" spc="300" dirty="0">
                <a:solidFill>
                  <a:schemeClr val="accent4">
                    <a:lumMod val="50000"/>
                  </a:schemeClr>
                </a:solidFill>
              </a:rPr>
              <a:t>B</a:t>
            </a:r>
          </a:p>
          <a:p>
            <a:pPr algn="ctr"/>
            <a:r>
              <a:rPr lang="en-US" altLang="zh-CN" sz="600" b="1" spc="300" dirty="0">
                <a:solidFill>
                  <a:schemeClr val="accent4">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×200</a:t>
            </a:r>
          </a:p>
        </p:txBody>
      </p:sp>
      <p:sp>
        <p:nvSpPr>
          <p:cNvPr id="29" name="文本框 28">
            <a:extLst>
              <a:ext uri="{FF2B5EF4-FFF2-40B4-BE49-F238E27FC236}">
                <a16:creationId xmlns:a16="http://schemas.microsoft.com/office/drawing/2014/main" id="{7B6EBAEF-1DB5-4D1E-AD9B-23367A7FB8CC}"/>
              </a:ext>
            </a:extLst>
          </p:cNvPr>
          <p:cNvSpPr txBox="1"/>
          <p:nvPr/>
        </p:nvSpPr>
        <p:spPr>
          <a:xfrm>
            <a:off x="2353008" y="303086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1" name="矩形: 圆角 30">
            <a:extLst>
              <a:ext uri="{FF2B5EF4-FFF2-40B4-BE49-F238E27FC236}">
                <a16:creationId xmlns:a16="http://schemas.microsoft.com/office/drawing/2014/main" id="{3AE7906A-A6BA-489C-9A88-999B1CF441C8}"/>
              </a:ext>
            </a:extLst>
          </p:cNvPr>
          <p:cNvSpPr/>
          <p:nvPr/>
        </p:nvSpPr>
        <p:spPr>
          <a:xfrm>
            <a:off x="8446108" y="2313091"/>
            <a:ext cx="3085805" cy="61179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评论</a:t>
            </a:r>
            <a:r>
              <a:rPr lang="en-US" altLang="zh-CN" b="1" spc="300" dirty="0">
                <a:solidFill>
                  <a:schemeClr val="accent2"/>
                </a:solidFill>
              </a:rPr>
              <a:t>×10</a:t>
            </a:r>
            <a:r>
              <a:rPr lang="en-US" altLang="zh-CN" spc="300" dirty="0">
                <a:solidFill>
                  <a:schemeClr val="tx1">
                    <a:lumMod val="75000"/>
                    <a:lumOff val="25000"/>
                  </a:schemeClr>
                </a:solidFill>
              </a:rPr>
              <a:t>+</a:t>
            </a:r>
            <a:r>
              <a:rPr lang="zh-CN" altLang="en-US" b="1" spc="300" dirty="0">
                <a:solidFill>
                  <a:schemeClr val="tx1">
                    <a:lumMod val="75000"/>
                    <a:lumOff val="25000"/>
                  </a:schemeClr>
                </a:solidFill>
              </a:rPr>
              <a:t>弹幕</a:t>
            </a:r>
            <a:r>
              <a:rPr lang="en-US" altLang="zh-CN" b="1" spc="300" dirty="0">
                <a:solidFill>
                  <a:schemeClr val="accent2"/>
                </a:solidFill>
              </a:rPr>
              <a:t>×25</a:t>
            </a:r>
            <a:r>
              <a:rPr lang="en-US" altLang="zh-CN" spc="300" dirty="0">
                <a:solidFill>
                  <a:schemeClr val="tx1">
                    <a:lumMod val="75000"/>
                    <a:lumOff val="25000"/>
                  </a:schemeClr>
                </a:solidFill>
              </a:rPr>
              <a:t>)</a:t>
            </a:r>
          </a:p>
        </p:txBody>
      </p:sp>
      <p:sp>
        <p:nvSpPr>
          <p:cNvPr id="32" name="文本框 31">
            <a:extLst>
              <a:ext uri="{FF2B5EF4-FFF2-40B4-BE49-F238E27FC236}">
                <a16:creationId xmlns:a16="http://schemas.microsoft.com/office/drawing/2014/main" id="{C9D50FE1-EB32-41C4-A108-22BEC8140933}"/>
              </a:ext>
            </a:extLst>
          </p:cNvPr>
          <p:cNvSpPr txBox="1"/>
          <p:nvPr/>
        </p:nvSpPr>
        <p:spPr>
          <a:xfrm>
            <a:off x="9656883" y="3049784"/>
            <a:ext cx="479686" cy="369332"/>
          </a:xfrm>
          <a:prstGeom prst="rect">
            <a:avLst/>
          </a:prstGeom>
          <a:noFill/>
        </p:spPr>
        <p:txBody>
          <a:bodyPr wrap="square" rtlCol="0">
            <a:spAutoFit/>
          </a:bodyPr>
          <a:lstStyle/>
          <a:p>
            <a:pPr algn="ctr"/>
            <a:r>
              <a:rPr lang="en-US" altLang="zh-CN" dirty="0"/>
              <a:t>×</a:t>
            </a:r>
            <a:endParaRPr lang="zh-CN" altLang="en-US" dirty="0"/>
          </a:p>
        </p:txBody>
      </p:sp>
      <p:sp>
        <p:nvSpPr>
          <p:cNvPr id="33" name="矩形: 圆角 32">
            <a:extLst>
              <a:ext uri="{FF2B5EF4-FFF2-40B4-BE49-F238E27FC236}">
                <a16:creationId xmlns:a16="http://schemas.microsoft.com/office/drawing/2014/main" id="{99AC7488-1FB5-4E29-9D90-DBC685B3B2A7}"/>
              </a:ext>
            </a:extLst>
          </p:cNvPr>
          <p:cNvSpPr/>
          <p:nvPr/>
        </p:nvSpPr>
        <p:spPr>
          <a:xfrm>
            <a:off x="8446109" y="3489984"/>
            <a:ext cx="3085804" cy="1527044"/>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chemeClr val="accent6">
                    <a:lumMod val="50000"/>
                  </a:schemeClr>
                </a:solidFill>
              </a:rPr>
              <a:t>修正</a:t>
            </a:r>
            <a:r>
              <a:rPr lang="en-US" altLang="zh-CN" b="1" spc="300" dirty="0">
                <a:solidFill>
                  <a:schemeClr val="accent6">
                    <a:lumMod val="50000"/>
                  </a:schemeClr>
                </a:solidFill>
              </a:rPr>
              <a:t>C</a:t>
            </a:r>
          </a:p>
          <a:p>
            <a:pPr algn="ctr"/>
            <a:r>
              <a:rPr lang="en-US" altLang="zh-CN" sz="600" b="1" spc="300" dirty="0">
                <a:solidFill>
                  <a:schemeClr val="accent6">
                    <a:lumMod val="50000"/>
                  </a:schemeClr>
                </a:solidFill>
              </a:rPr>
              <a:t> </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p>
          <a:p>
            <a:pPr algn="ct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播放</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收藏</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硬币</a:t>
            </a:r>
            <a:r>
              <a:rPr lang="en-US" altLang="zh-CN" sz="1600" spc="300" dirty="0">
                <a:solidFill>
                  <a:schemeClr val="tx1">
                    <a:lumMod val="75000"/>
                    <a:lumOff val="25000"/>
                  </a:schemeClr>
                </a:solidFill>
              </a:rPr>
              <a:t>+</a:t>
            </a:r>
            <a:r>
              <a:rPr lang="zh-CN" altLang="en-US" sz="1600" spc="300" dirty="0">
                <a:solidFill>
                  <a:schemeClr val="tx1">
                    <a:lumMod val="75000"/>
                    <a:lumOff val="25000"/>
                  </a:schemeClr>
                </a:solidFill>
              </a:rPr>
              <a:t>评论</a:t>
            </a:r>
            <a:r>
              <a:rPr lang="en-US" altLang="zh-CN" sz="1600" spc="300" dirty="0">
                <a:solidFill>
                  <a:schemeClr val="tx1">
                    <a:lumMod val="75000"/>
                    <a:lumOff val="25000"/>
                  </a:schemeClr>
                </a:solidFill>
              </a:rPr>
              <a:t>×10+</a:t>
            </a:r>
            <a:r>
              <a:rPr lang="zh-CN" altLang="en-US" sz="1600" spc="300" dirty="0">
                <a:solidFill>
                  <a:schemeClr val="tx1">
                    <a:lumMod val="75000"/>
                    <a:lumOff val="25000"/>
                  </a:schemeClr>
                </a:solidFill>
              </a:rPr>
              <a:t>弹幕</a:t>
            </a:r>
            <a:r>
              <a:rPr lang="en-US" altLang="zh-CN" sz="1600" spc="300" dirty="0">
                <a:solidFill>
                  <a:schemeClr val="tx1">
                    <a:lumMod val="75000"/>
                    <a:lumOff val="25000"/>
                  </a:schemeClr>
                </a:solidFill>
              </a:rPr>
              <a:t>×25)</a:t>
            </a:r>
          </a:p>
        </p:txBody>
      </p:sp>
      <p:grpSp>
        <p:nvGrpSpPr>
          <p:cNvPr id="45" name="组合 44">
            <a:extLst>
              <a:ext uri="{FF2B5EF4-FFF2-40B4-BE49-F238E27FC236}">
                <a16:creationId xmlns:a16="http://schemas.microsoft.com/office/drawing/2014/main" id="{AE252DD3-B092-48B5-BF19-4E3BA3F456BC}"/>
              </a:ext>
            </a:extLst>
          </p:cNvPr>
          <p:cNvGrpSpPr/>
          <p:nvPr/>
        </p:nvGrpSpPr>
        <p:grpSpPr>
          <a:xfrm>
            <a:off x="2443664" y="1312823"/>
            <a:ext cx="7304672" cy="369332"/>
            <a:chOff x="1718403" y="1168771"/>
            <a:chExt cx="7304672" cy="369332"/>
          </a:xfrm>
        </p:grpSpPr>
        <p:sp>
          <p:nvSpPr>
            <p:cNvPr id="30" name="文本框 29">
              <a:extLst>
                <a:ext uri="{FF2B5EF4-FFF2-40B4-BE49-F238E27FC236}">
                  <a16:creationId xmlns:a16="http://schemas.microsoft.com/office/drawing/2014/main" id="{F6EB0167-608E-46AD-980D-00AB3C4F2CBF}"/>
                </a:ext>
              </a:extLst>
            </p:cNvPr>
            <p:cNvSpPr txBox="1"/>
            <p:nvPr/>
          </p:nvSpPr>
          <p:spPr>
            <a:xfrm>
              <a:off x="5132959" y="1199549"/>
              <a:ext cx="479686" cy="307777"/>
            </a:xfrm>
            <a:prstGeom prst="rect">
              <a:avLst/>
            </a:prstGeom>
            <a:noFill/>
          </p:spPr>
          <p:txBody>
            <a:bodyPr wrap="square" rtlCol="0">
              <a:spAutoFit/>
            </a:bodyPr>
            <a:lstStyle/>
            <a:p>
              <a:pPr algn="ctr"/>
              <a:r>
                <a:rPr lang="zh-CN" altLang="en-US" sz="1400" dirty="0"/>
                <a:t>＋</a:t>
              </a:r>
            </a:p>
          </p:txBody>
        </p:sp>
        <p:sp>
          <p:nvSpPr>
            <p:cNvPr id="34" name="文本框 33">
              <a:extLst>
                <a:ext uri="{FF2B5EF4-FFF2-40B4-BE49-F238E27FC236}">
                  <a16:creationId xmlns:a16="http://schemas.microsoft.com/office/drawing/2014/main" id="{74872C99-B583-48BF-B3F9-82976007849C}"/>
                </a:ext>
              </a:extLst>
            </p:cNvPr>
            <p:cNvSpPr txBox="1"/>
            <p:nvPr/>
          </p:nvSpPr>
          <p:spPr>
            <a:xfrm>
              <a:off x="3188293" y="1199549"/>
              <a:ext cx="479686" cy="307777"/>
            </a:xfrm>
            <a:prstGeom prst="rect">
              <a:avLst/>
            </a:prstGeom>
            <a:noFill/>
          </p:spPr>
          <p:txBody>
            <a:bodyPr wrap="square" rtlCol="0">
              <a:spAutoFit/>
            </a:bodyPr>
            <a:lstStyle/>
            <a:p>
              <a:pPr algn="ctr"/>
              <a:r>
                <a:rPr lang="zh-CN" altLang="en-US" sz="1400" dirty="0"/>
                <a:t>＋</a:t>
              </a:r>
            </a:p>
          </p:txBody>
        </p:sp>
        <p:sp>
          <p:nvSpPr>
            <p:cNvPr id="35" name="矩形: 圆角 34">
              <a:extLst>
                <a:ext uri="{FF2B5EF4-FFF2-40B4-BE49-F238E27FC236}">
                  <a16:creationId xmlns:a16="http://schemas.microsoft.com/office/drawing/2014/main" id="{B68AF602-C941-475A-8D7D-C8E530B0AB9E}"/>
                </a:ext>
              </a:extLst>
            </p:cNvPr>
            <p:cNvSpPr/>
            <p:nvPr/>
          </p:nvSpPr>
          <p:spPr>
            <a:xfrm>
              <a:off x="1718403" y="1168771"/>
              <a:ext cx="1462678" cy="369332"/>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tx1">
                      <a:lumMod val="75000"/>
                      <a:lumOff val="25000"/>
                    </a:schemeClr>
                  </a:solidFill>
                </a:rPr>
                <a:t>播放分</a:t>
              </a:r>
              <a:endParaRPr lang="en-US" altLang="zh-CN" sz="1400" b="1" spc="300" dirty="0">
                <a:solidFill>
                  <a:schemeClr val="tx1">
                    <a:lumMod val="75000"/>
                    <a:lumOff val="25000"/>
                  </a:schemeClr>
                </a:solidFill>
              </a:endParaRPr>
            </a:p>
          </p:txBody>
        </p:sp>
        <p:sp>
          <p:nvSpPr>
            <p:cNvPr id="38" name="矩形: 圆角 37">
              <a:extLst>
                <a:ext uri="{FF2B5EF4-FFF2-40B4-BE49-F238E27FC236}">
                  <a16:creationId xmlns:a16="http://schemas.microsoft.com/office/drawing/2014/main" id="{E871C8E7-E414-49E8-B79E-B8DDBF872BE5}"/>
                </a:ext>
              </a:extLst>
            </p:cNvPr>
            <p:cNvSpPr/>
            <p:nvPr/>
          </p:nvSpPr>
          <p:spPr>
            <a:xfrm>
              <a:off x="5612645" y="1168771"/>
              <a:ext cx="1462678" cy="369332"/>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6">
                      <a:lumMod val="50000"/>
                    </a:schemeClr>
                  </a:solidFill>
                </a:rPr>
                <a:t>互动分</a:t>
              </a:r>
              <a:endParaRPr lang="en-US" altLang="zh-CN" sz="1400" b="1" spc="300" dirty="0">
                <a:solidFill>
                  <a:schemeClr val="accent6">
                    <a:lumMod val="50000"/>
                  </a:schemeClr>
                </a:solidFill>
              </a:endParaRPr>
            </a:p>
          </p:txBody>
        </p:sp>
        <p:sp>
          <p:nvSpPr>
            <p:cNvPr id="39" name="矩形: 圆角 38">
              <a:extLst>
                <a:ext uri="{FF2B5EF4-FFF2-40B4-BE49-F238E27FC236}">
                  <a16:creationId xmlns:a16="http://schemas.microsoft.com/office/drawing/2014/main" id="{4C86A807-5E56-482F-A95A-C717EED7463E}"/>
                </a:ext>
              </a:extLst>
            </p:cNvPr>
            <p:cNvSpPr/>
            <p:nvPr/>
          </p:nvSpPr>
          <p:spPr>
            <a:xfrm>
              <a:off x="3675191" y="1168771"/>
              <a:ext cx="1462678" cy="369332"/>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4">
                      <a:lumMod val="50000"/>
                    </a:schemeClr>
                  </a:solidFill>
                </a:rPr>
                <a:t>收藏硬币分</a:t>
              </a:r>
              <a:endParaRPr lang="en-US" altLang="zh-CN" sz="1400" b="1" spc="300" dirty="0">
                <a:solidFill>
                  <a:schemeClr val="accent4">
                    <a:lumMod val="50000"/>
                  </a:schemeClr>
                </a:solidFill>
              </a:endParaRPr>
            </a:p>
          </p:txBody>
        </p:sp>
        <p:sp>
          <p:nvSpPr>
            <p:cNvPr id="42" name="矩形: 圆角 41">
              <a:extLst>
                <a:ext uri="{FF2B5EF4-FFF2-40B4-BE49-F238E27FC236}">
                  <a16:creationId xmlns:a16="http://schemas.microsoft.com/office/drawing/2014/main" id="{B3E383F4-1E15-4B84-83B8-68F544BFE3A4}"/>
                </a:ext>
              </a:extLst>
            </p:cNvPr>
            <p:cNvSpPr/>
            <p:nvPr/>
          </p:nvSpPr>
          <p:spPr>
            <a:xfrm>
              <a:off x="7560397" y="1168771"/>
              <a:ext cx="1462678" cy="369332"/>
            </a:xfrm>
            <a:prstGeom prst="round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300" dirty="0">
                  <a:solidFill>
                    <a:schemeClr val="accent3">
                      <a:lumMod val="50000"/>
                    </a:schemeClr>
                  </a:solidFill>
                </a:rPr>
                <a:t>总分</a:t>
              </a:r>
              <a:r>
                <a:rPr lang="en-US" altLang="zh-CN" sz="1400" b="1" spc="300" dirty="0">
                  <a:solidFill>
                    <a:schemeClr val="accent3">
                      <a:lumMod val="50000"/>
                    </a:schemeClr>
                  </a:solidFill>
                </a:rPr>
                <a:t>(Pt.)</a:t>
              </a:r>
            </a:p>
          </p:txBody>
        </p:sp>
        <p:sp>
          <p:nvSpPr>
            <p:cNvPr id="43" name="文本框 42">
              <a:extLst>
                <a:ext uri="{FF2B5EF4-FFF2-40B4-BE49-F238E27FC236}">
                  <a16:creationId xmlns:a16="http://schemas.microsoft.com/office/drawing/2014/main" id="{CC6281BE-E5AD-4873-BC02-2F035CB600CF}"/>
                </a:ext>
              </a:extLst>
            </p:cNvPr>
            <p:cNvSpPr txBox="1"/>
            <p:nvPr/>
          </p:nvSpPr>
          <p:spPr>
            <a:xfrm>
              <a:off x="7080711" y="1184160"/>
              <a:ext cx="479686" cy="338554"/>
            </a:xfrm>
            <a:prstGeom prst="rect">
              <a:avLst/>
            </a:prstGeom>
            <a:noFill/>
          </p:spPr>
          <p:txBody>
            <a:bodyPr wrap="square" rtlCol="0">
              <a:spAutoFit/>
            </a:bodyPr>
            <a:lstStyle/>
            <a:p>
              <a:pPr algn="ctr"/>
              <a:r>
                <a:rPr lang="en-US" altLang="zh-CN" sz="1600" dirty="0"/>
                <a:t>=</a:t>
              </a:r>
              <a:endParaRPr lang="zh-CN" altLang="en-US" sz="1600" dirty="0"/>
            </a:p>
          </p:txBody>
        </p:sp>
      </p:grpSp>
      <p:sp>
        <p:nvSpPr>
          <p:cNvPr id="48" name="文本框 47">
            <a:extLst>
              <a:ext uri="{FF2B5EF4-FFF2-40B4-BE49-F238E27FC236}">
                <a16:creationId xmlns:a16="http://schemas.microsoft.com/office/drawing/2014/main" id="{EC17F1C3-D4C0-4675-B357-86898A5F623D}"/>
              </a:ext>
            </a:extLst>
          </p:cNvPr>
          <p:cNvSpPr txBox="1"/>
          <p:nvPr/>
        </p:nvSpPr>
        <p:spPr>
          <a:xfrm>
            <a:off x="355233" y="5515143"/>
            <a:ext cx="11467116" cy="1036630"/>
          </a:xfrm>
          <a:prstGeom prst="rect">
            <a:avLst/>
          </a:prstGeom>
          <a:noFill/>
        </p:spPr>
        <p:txBody>
          <a:bodyPr wrap="square">
            <a:spAutoFit/>
          </a:bodyPr>
          <a:lstStyle/>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总分四舍五入至整数，修正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均四舍五入至小数点后三位。</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上限</a:t>
            </a:r>
            <a:r>
              <a:rPr lang="en-US" altLang="zh-CN" sz="1000" b="1" spc="300" dirty="0">
                <a:solidFill>
                  <a:schemeClr val="accent2"/>
                </a:solidFill>
              </a:rPr>
              <a:t>1.500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上限</a:t>
            </a:r>
            <a:r>
              <a:rPr lang="en-US" altLang="zh-CN" sz="1000" b="1" spc="300" dirty="0">
                <a:solidFill>
                  <a:schemeClr val="accent2"/>
                </a:solidFill>
              </a:rPr>
              <a:t>100.000</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；修正</a:t>
            </a:r>
            <a:r>
              <a:rPr lang="en-US" altLang="zh-CN" sz="1000" spc="300" dirty="0">
                <a:solidFill>
                  <a:schemeClr val="tx1">
                    <a:lumMod val="75000"/>
                    <a:lumOff val="25000"/>
                  </a:schemeClr>
                </a:solidFill>
              </a:rPr>
              <a:t>C</a:t>
            </a:r>
            <a:r>
              <a:rPr lang="zh-CN" altLang="en-US" sz="1000" spc="300" dirty="0">
                <a:solidFill>
                  <a:schemeClr val="tx1">
                    <a:lumMod val="75000"/>
                    <a:lumOff val="25000"/>
                  </a:schemeClr>
                </a:solidFill>
              </a:rPr>
              <a:t>下限</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若投稿时间距数据截止时间小于</a:t>
            </a:r>
            <a:r>
              <a:rPr lang="en-US" altLang="zh-CN" sz="1000" spc="300" dirty="0">
                <a:solidFill>
                  <a:schemeClr val="tx1">
                    <a:lumMod val="75000"/>
                    <a:lumOff val="25000"/>
                  </a:schemeClr>
                </a:solidFill>
              </a:rPr>
              <a:t>336</a:t>
            </a:r>
            <a:r>
              <a:rPr lang="zh-CN" altLang="en-US" sz="1000" spc="300" dirty="0">
                <a:solidFill>
                  <a:schemeClr val="tx1">
                    <a:lumMod val="75000"/>
                    <a:lumOff val="25000"/>
                  </a:schemeClr>
                </a:solidFill>
              </a:rPr>
              <a:t>小时（</a:t>
            </a:r>
            <a:r>
              <a:rPr lang="en-US" altLang="zh-CN" sz="1000" spc="300" dirty="0">
                <a:solidFill>
                  <a:schemeClr val="tx1">
                    <a:lumMod val="75000"/>
                    <a:lumOff val="25000"/>
                  </a:schemeClr>
                </a:solidFill>
              </a:rPr>
              <a:t>14</a:t>
            </a:r>
            <a:r>
              <a:rPr lang="zh-CN" altLang="en-US" sz="1000" spc="300" dirty="0">
                <a:solidFill>
                  <a:schemeClr val="tx1">
                    <a:lumMod val="75000"/>
                    <a:lumOff val="25000"/>
                  </a:schemeClr>
                </a:solidFill>
              </a:rPr>
              <a:t>日），则修正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下限为</a:t>
            </a:r>
            <a:r>
              <a:rPr lang="en-US" altLang="zh-CN" sz="1000" b="1" spc="300" dirty="0">
                <a:solidFill>
                  <a:schemeClr val="accent2"/>
                </a:solidFill>
              </a:rPr>
              <a:t>1.000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spc="300" dirty="0">
                <a:solidFill>
                  <a:schemeClr val="tx1">
                    <a:lumMod val="75000"/>
                    <a:lumOff val="25000"/>
                  </a:schemeClr>
                </a:solidFill>
              </a:rPr>
              <a:t>若收藏数或硬币数≥播放数，则修正</a:t>
            </a:r>
            <a:r>
              <a:rPr lang="en-US" altLang="zh-CN" sz="1000" spc="300" dirty="0">
                <a:solidFill>
                  <a:schemeClr val="tx1">
                    <a:lumMod val="75000"/>
                    <a:lumOff val="25000"/>
                  </a:schemeClr>
                </a:solidFill>
              </a:rPr>
              <a:t>B</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；若分享数或点赞数≥播放数，则修正</a:t>
            </a:r>
            <a:r>
              <a:rPr lang="en-US" altLang="zh-CN" sz="1000" spc="300" dirty="0">
                <a:solidFill>
                  <a:schemeClr val="tx1">
                    <a:lumMod val="75000"/>
                    <a:lumOff val="25000"/>
                  </a:schemeClr>
                </a:solidFill>
              </a:rPr>
              <a:t>A</a:t>
            </a:r>
            <a:r>
              <a:rPr lang="zh-CN" altLang="en-US" sz="1000" spc="300" dirty="0">
                <a:solidFill>
                  <a:schemeClr val="tx1">
                    <a:lumMod val="75000"/>
                    <a:lumOff val="25000"/>
                  </a:schemeClr>
                </a:solidFill>
              </a:rPr>
              <a:t>恒等于</a:t>
            </a:r>
            <a:r>
              <a:rPr lang="en-US" altLang="zh-CN" sz="1000" b="1" spc="300" dirty="0">
                <a:solidFill>
                  <a:schemeClr val="accent2"/>
                </a:solidFill>
              </a:rPr>
              <a:t>0.000</a:t>
            </a:r>
            <a:r>
              <a:rPr lang="zh-CN" altLang="en-US" sz="1000" spc="300" dirty="0">
                <a:solidFill>
                  <a:schemeClr val="tx1">
                    <a:lumMod val="75000"/>
                    <a:lumOff val="25000"/>
                  </a:schemeClr>
                </a:solidFill>
              </a:rPr>
              <a:t>。</a:t>
            </a:r>
            <a:endParaRPr lang="en-US" altLang="zh-CN" sz="1000" spc="300" dirty="0">
              <a:solidFill>
                <a:schemeClr val="tx1">
                  <a:lumMod val="75000"/>
                  <a:lumOff val="25000"/>
                </a:schemeClr>
              </a:solidFill>
            </a:endParaRPr>
          </a:p>
          <a:p>
            <a:pPr algn="ctr">
              <a:lnSpc>
                <a:spcPct val="125000"/>
              </a:lnSpc>
            </a:pPr>
            <a:r>
              <a:rPr lang="en-US" altLang="zh-CN" sz="1000" spc="300" dirty="0">
                <a:solidFill>
                  <a:schemeClr val="tx1">
                    <a:lumMod val="75000"/>
                    <a:lumOff val="25000"/>
                  </a:schemeClr>
                </a:solidFill>
              </a:rPr>
              <a:t>·</a:t>
            </a:r>
            <a:r>
              <a:rPr lang="zh-CN" altLang="en-US" sz="1000" b="1" spc="300" dirty="0">
                <a:solidFill>
                  <a:schemeClr val="tx1">
                    <a:lumMod val="75000"/>
                    <a:lumOff val="25000"/>
                  </a:schemeClr>
                </a:solidFill>
              </a:rPr>
              <a:t>收藏硬币的和超过硬币数或收藏数的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时，收藏硬币的和使用硬币数或收藏数的</a:t>
            </a:r>
            <a:r>
              <a:rPr lang="en-US" altLang="zh-CN" sz="1000" b="1" spc="300" dirty="0">
                <a:solidFill>
                  <a:schemeClr val="accent1">
                    <a:lumMod val="50000"/>
                  </a:schemeClr>
                </a:solidFill>
              </a:rPr>
              <a:t>3.0</a:t>
            </a:r>
            <a:r>
              <a:rPr lang="zh-CN" altLang="en-US" sz="1000" b="1" spc="300" dirty="0">
                <a:solidFill>
                  <a:schemeClr val="accent1">
                    <a:lumMod val="50000"/>
                  </a:schemeClr>
                </a:solidFill>
              </a:rPr>
              <a:t>倍</a:t>
            </a:r>
            <a:r>
              <a:rPr lang="zh-CN" altLang="en-US" sz="1000" b="1" spc="300" dirty="0">
                <a:solidFill>
                  <a:schemeClr val="tx1">
                    <a:lumMod val="75000"/>
                    <a:lumOff val="25000"/>
                  </a:schemeClr>
                </a:solidFill>
              </a:rPr>
              <a:t>作为值，均超过时取最低值。</a:t>
            </a:r>
          </a:p>
        </p:txBody>
      </p:sp>
      <p:sp>
        <p:nvSpPr>
          <p:cNvPr id="51" name="文本框 50">
            <a:extLst>
              <a:ext uri="{FF2B5EF4-FFF2-40B4-BE49-F238E27FC236}">
                <a16:creationId xmlns:a16="http://schemas.microsoft.com/office/drawing/2014/main" id="{5DEFF30A-A2C4-4326-BE02-5E7063104C81}"/>
              </a:ext>
            </a:extLst>
          </p:cNvPr>
          <p:cNvSpPr txBox="1"/>
          <p:nvPr/>
        </p:nvSpPr>
        <p:spPr>
          <a:xfrm>
            <a:off x="4694166" y="2430126"/>
            <a:ext cx="479686" cy="369332"/>
          </a:xfrm>
          <a:prstGeom prst="rect">
            <a:avLst/>
          </a:prstGeom>
          <a:noFill/>
        </p:spPr>
        <p:txBody>
          <a:bodyPr wrap="square" rtlCol="0">
            <a:spAutoFit/>
          </a:bodyPr>
          <a:lstStyle/>
          <a:p>
            <a:pPr algn="ctr"/>
            <a:r>
              <a:rPr lang="zh-CN" altLang="en-US" dirty="0"/>
              <a:t>＋</a:t>
            </a:r>
          </a:p>
        </p:txBody>
      </p:sp>
      <p:sp>
        <p:nvSpPr>
          <p:cNvPr id="52" name="文本框 51">
            <a:extLst>
              <a:ext uri="{FF2B5EF4-FFF2-40B4-BE49-F238E27FC236}">
                <a16:creationId xmlns:a16="http://schemas.microsoft.com/office/drawing/2014/main" id="{73BC2745-D479-4618-B484-6784DC8F84A8}"/>
              </a:ext>
            </a:extLst>
          </p:cNvPr>
          <p:cNvSpPr txBox="1"/>
          <p:nvPr/>
        </p:nvSpPr>
        <p:spPr>
          <a:xfrm>
            <a:off x="7797875" y="2430126"/>
            <a:ext cx="479686" cy="369332"/>
          </a:xfrm>
          <a:prstGeom prst="rect">
            <a:avLst/>
          </a:prstGeom>
          <a:noFill/>
        </p:spPr>
        <p:txBody>
          <a:bodyPr wrap="square" rtlCol="0">
            <a:spAutoFit/>
          </a:bodyPr>
          <a:lstStyle/>
          <a:p>
            <a:pPr algn="ctr"/>
            <a:r>
              <a:rPr lang="zh-CN" altLang="en-US" dirty="0"/>
              <a:t>＋</a:t>
            </a:r>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#118</a:t>
            </a:r>
            <a:r>
              <a:rPr lang="zh-CN" altLang="en-US" sz="1050" spc="600" dirty="0">
                <a:solidFill>
                  <a:schemeClr val="accent3">
                    <a:lumMod val="75000"/>
                  </a:schemeClr>
                </a:solidFill>
              </a:rPr>
              <a:t>启用</a:t>
            </a:r>
          </a:p>
        </p:txBody>
      </p:sp>
    </p:spTree>
    <p:extLst>
      <p:ext uri="{BB962C8B-B14F-4D97-AF65-F5344CB8AC3E}">
        <p14:creationId xmlns:p14="http://schemas.microsoft.com/office/powerpoint/2010/main" val="2253712206"/>
      </p:ext>
    </p:extLst>
  </p:cSld>
  <p:clrMapOvr>
    <a:masterClrMapping/>
  </p:clrMapOvr>
  <p:transition spd="med" advTm="1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70937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310106"/>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36" name="矩形: 圆角 35">
            <a:extLst>
              <a:ext uri="{FF2B5EF4-FFF2-40B4-BE49-F238E27FC236}">
                <a16:creationId xmlns:a16="http://schemas.microsoft.com/office/drawing/2014/main" id="{43D040BC-9870-4A3F-912D-DBD2F9E9C198}"/>
              </a:ext>
            </a:extLst>
          </p:cNvPr>
          <p:cNvSpPr/>
          <p:nvPr/>
        </p:nvSpPr>
        <p:spPr>
          <a:xfrm>
            <a:off x="5849199" y="3220309"/>
            <a:ext cx="3105433" cy="1656000"/>
          </a:xfrm>
          <a:prstGeom prst="roundRect">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4">
                    <a:lumMod val="75000"/>
                  </a:schemeClr>
                </a:solidFill>
              </a:rPr>
              <a:t>新曲推荐</a:t>
            </a:r>
            <a:endParaRPr lang="en-US" altLang="zh-CN" sz="2000" b="1" spc="300" dirty="0">
              <a:solidFill>
                <a:schemeClr val="accent4">
                  <a:lumMod val="75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介绍并推荐最近两周投稿但从未进入过主榜的新曲。</a:t>
            </a:r>
          </a:p>
        </p:txBody>
      </p:sp>
      <p:sp>
        <p:nvSpPr>
          <p:cNvPr id="40" name="矩形: 圆角 39">
            <a:extLst>
              <a:ext uri="{FF2B5EF4-FFF2-40B4-BE49-F238E27FC236}">
                <a16:creationId xmlns:a16="http://schemas.microsoft.com/office/drawing/2014/main" id="{A8B6F296-0940-4291-8D30-6ED1F8A984FD}"/>
              </a:ext>
            </a:extLst>
          </p:cNvPr>
          <p:cNvSpPr/>
          <p:nvPr/>
        </p:nvSpPr>
        <p:spPr>
          <a:xfrm>
            <a:off x="359051" y="5194109"/>
            <a:ext cx="11336648" cy="1169951"/>
          </a:xfrm>
          <a:prstGeom prst="roundRect">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6">
                    <a:lumMod val="50000"/>
                  </a:schemeClr>
                </a:solidFill>
              </a:rPr>
              <a:t>副榜</a:t>
            </a:r>
            <a:r>
              <a:rPr lang="en-US" altLang="zh-CN" sz="2000" b="1" spc="300" dirty="0">
                <a:solidFill>
                  <a:schemeClr val="accent6">
                    <a:lumMod val="50000"/>
                  </a:schemeClr>
                </a:solidFill>
              </a:rPr>
              <a:t>&amp;</a:t>
            </a:r>
            <a:r>
              <a:rPr lang="zh-CN" altLang="en-US" sz="2000" b="1" spc="300" dirty="0">
                <a:solidFill>
                  <a:schemeClr val="accent6">
                    <a:lumMod val="50000"/>
                  </a:schemeClr>
                </a:solidFill>
              </a:rPr>
              <a:t>新曲榜副榜</a:t>
            </a:r>
            <a:endParaRPr lang="en-US" altLang="zh-CN" sz="2000" b="1" spc="300" dirty="0">
              <a:solidFill>
                <a:schemeClr val="accent6">
                  <a:lumMod val="50000"/>
                </a:schemeClr>
              </a:solidFill>
            </a:endParaRPr>
          </a:p>
          <a:p>
            <a:pPr algn="ctr"/>
            <a:r>
              <a:rPr lang="en-US" altLang="zh-CN" sz="600" b="1" spc="300" dirty="0">
                <a:solidFill>
                  <a:schemeClr val="accent6">
                    <a:lumMod val="50000"/>
                  </a:schemeClr>
                </a:solidFill>
              </a:rPr>
              <a:t> </a:t>
            </a:r>
          </a:p>
          <a:p>
            <a:pPr algn="ctr"/>
            <a:r>
              <a:rPr lang="zh-CN" altLang="en-US" sz="1400" spc="300" dirty="0">
                <a:solidFill>
                  <a:schemeClr val="tx1">
                    <a:lumMod val="75000"/>
                    <a:lumOff val="25000"/>
                  </a:schemeClr>
                </a:solidFill>
              </a:rPr>
              <a:t>副榜以列表形式，简要介绍总分排名在第</a:t>
            </a:r>
            <a:r>
              <a:rPr lang="en-US" altLang="zh-CN" sz="1400" spc="300" dirty="0">
                <a:solidFill>
                  <a:schemeClr val="tx1">
                    <a:lumMod val="75000"/>
                    <a:lumOff val="25000"/>
                  </a:schemeClr>
                </a:solidFill>
              </a:rPr>
              <a:t>21~125</a:t>
            </a:r>
            <a:r>
              <a:rPr lang="zh-CN" altLang="en-US" sz="1400" spc="300" dirty="0">
                <a:solidFill>
                  <a:schemeClr val="tx1">
                    <a:lumMod val="75000"/>
                    <a:lumOff val="25000"/>
                  </a:schemeClr>
                </a:solidFill>
              </a:rPr>
              <a:t>位的稿件。若有长期稿件在榜，则展示位次进行相应顺延。</a:t>
            </a:r>
            <a:endParaRPr lang="en-US" altLang="zh-CN" sz="1400" spc="300" dirty="0">
              <a:solidFill>
                <a:schemeClr val="tx1">
                  <a:lumMod val="75000"/>
                  <a:lumOff val="25000"/>
                </a:schemeClr>
              </a:solidFill>
            </a:endParaRPr>
          </a:p>
          <a:p>
            <a:pPr algn="ctr"/>
            <a:r>
              <a:rPr lang="en-US" altLang="zh-CN" sz="200" spc="300" dirty="0">
                <a:solidFill>
                  <a:schemeClr val="tx1">
                    <a:lumMod val="75000"/>
                    <a:lumOff val="25000"/>
                  </a:schemeClr>
                </a:solidFill>
              </a:rPr>
              <a:t> </a:t>
            </a:r>
          </a:p>
          <a:p>
            <a:pPr algn="ctr"/>
            <a:r>
              <a:rPr lang="zh-CN" altLang="en-US" sz="1400" spc="300" dirty="0">
                <a:solidFill>
                  <a:schemeClr val="tx1">
                    <a:lumMod val="75000"/>
                    <a:lumOff val="25000"/>
                  </a:schemeClr>
                </a:solidFill>
              </a:rPr>
              <a:t>新曲榜副榜则以列表形式简要介绍当周所有未进入主榜和副榜的新曲投稿</a:t>
            </a:r>
          </a:p>
        </p:txBody>
      </p:sp>
      <p:sp>
        <p:nvSpPr>
          <p:cNvPr id="44" name="矩形: 圆角 43">
            <a:extLst>
              <a:ext uri="{FF2B5EF4-FFF2-40B4-BE49-F238E27FC236}">
                <a16:creationId xmlns:a16="http://schemas.microsoft.com/office/drawing/2014/main" id="{5D632692-B7E2-4F1C-AD7C-F0FF41FDC2C4}"/>
              </a:ext>
            </a:extLst>
          </p:cNvPr>
          <p:cNvSpPr/>
          <p:nvPr/>
        </p:nvSpPr>
        <p:spPr>
          <a:xfrm>
            <a:off x="4846180" y="1246509"/>
            <a:ext cx="4108454" cy="1656000"/>
          </a:xfrm>
          <a:prstGeom prst="roundRect">
            <a:avLst/>
          </a:prstGeom>
          <a:solidFill>
            <a:srgbClr val="E9E0F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5">
                    <a:lumMod val="50000"/>
                  </a:schemeClr>
                </a:solidFill>
              </a:rPr>
              <a:t>历史回顾</a:t>
            </a:r>
            <a:endParaRPr lang="en-US" altLang="zh-CN" sz="2000" b="1" spc="300" dirty="0">
              <a:solidFill>
                <a:schemeClr val="accent2">
                  <a:lumMod val="50000"/>
                </a:schemeClr>
              </a:solidFill>
            </a:endParaRPr>
          </a:p>
          <a:p>
            <a:pPr algn="ctr"/>
            <a:r>
              <a:rPr lang="en-US" altLang="zh-CN" sz="600" b="1" spc="300" dirty="0">
                <a:solidFill>
                  <a:schemeClr val="accent4">
                    <a:lumMod val="50000"/>
                  </a:schemeClr>
                </a:solidFill>
              </a:rPr>
              <a:t> </a:t>
            </a:r>
          </a:p>
          <a:p>
            <a:pPr algn="ctr"/>
            <a:r>
              <a:rPr lang="zh-CN" altLang="en-US" sz="1400" spc="300" dirty="0">
                <a:solidFill>
                  <a:schemeClr val="tx1">
                    <a:lumMod val="75000"/>
                    <a:lumOff val="25000"/>
                  </a:schemeClr>
                </a:solidFill>
              </a:rPr>
              <a:t>以展示视频片段的形式，回顾</a:t>
            </a:r>
            <a:r>
              <a:rPr lang="en-US" altLang="zh-CN" sz="1400" spc="300" dirty="0">
                <a:solidFill>
                  <a:schemeClr val="tx1">
                    <a:lumMod val="75000"/>
                    <a:lumOff val="25000"/>
                  </a:schemeClr>
                </a:solidFill>
              </a:rPr>
              <a:t>52</a:t>
            </a:r>
            <a:r>
              <a:rPr lang="zh-CN" altLang="en-US" sz="1400" spc="300" dirty="0">
                <a:solidFill>
                  <a:schemeClr val="tx1">
                    <a:lumMod val="75000"/>
                    <a:lumOff val="25000"/>
                  </a:schemeClr>
                </a:solidFill>
              </a:rPr>
              <a:t>期前总分排名前五位的投稿。</a:t>
            </a:r>
          </a:p>
        </p:txBody>
      </p:sp>
      <p:sp>
        <p:nvSpPr>
          <p:cNvPr id="46" name="矩形: 圆角 45">
            <a:extLst>
              <a:ext uri="{FF2B5EF4-FFF2-40B4-BE49-F238E27FC236}">
                <a16:creationId xmlns:a16="http://schemas.microsoft.com/office/drawing/2014/main" id="{C8C73958-2EC4-41FB-B2A3-7ABAF6020913}"/>
              </a:ext>
            </a:extLst>
          </p:cNvPr>
          <p:cNvSpPr/>
          <p:nvPr/>
        </p:nvSpPr>
        <p:spPr>
          <a:xfrm>
            <a:off x="359052" y="3220309"/>
            <a:ext cx="5163404" cy="1656000"/>
          </a:xfrm>
          <a:prstGeom prst="roundRec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3">
                    <a:lumMod val="50000"/>
                  </a:schemeClr>
                </a:solidFill>
              </a:rPr>
              <a:t>主榜</a:t>
            </a:r>
            <a:endParaRPr lang="en-US" altLang="zh-CN" sz="2000" b="1" spc="300" dirty="0">
              <a:solidFill>
                <a:schemeClr val="accent3">
                  <a:lumMod val="50000"/>
                </a:schemeClr>
              </a:solidFill>
            </a:endParaRPr>
          </a:p>
          <a:p>
            <a:pPr algn="ctr"/>
            <a:r>
              <a:rPr lang="en-US" altLang="zh-CN" sz="600" b="1" spc="300" dirty="0">
                <a:solidFill>
                  <a:schemeClr val="tx1">
                    <a:lumMod val="75000"/>
                    <a:lumOff val="25000"/>
                  </a:schemeClr>
                </a:solidFill>
              </a:rPr>
              <a:t> </a:t>
            </a:r>
          </a:p>
          <a:p>
            <a:pPr algn="ctr"/>
            <a:r>
              <a:rPr lang="zh-CN" altLang="en-US" sz="1400" spc="300" dirty="0">
                <a:solidFill>
                  <a:schemeClr val="tx1">
                    <a:lumMod val="75000"/>
                    <a:lumOff val="25000"/>
                  </a:schemeClr>
                </a:solidFill>
              </a:rPr>
              <a:t>介绍总分排名前</a:t>
            </a:r>
            <a:r>
              <a:rPr lang="en-US" altLang="zh-CN" sz="1400" spc="300" dirty="0">
                <a:solidFill>
                  <a:schemeClr val="tx1">
                    <a:lumMod val="75000"/>
                    <a:lumOff val="25000"/>
                  </a:schemeClr>
                </a:solidFill>
              </a:rPr>
              <a:t>20</a:t>
            </a:r>
            <a:r>
              <a:rPr lang="zh-CN" altLang="en-US" sz="1400" spc="300" dirty="0">
                <a:solidFill>
                  <a:schemeClr val="tx1">
                    <a:lumMod val="75000"/>
                    <a:lumOff val="25000"/>
                  </a:schemeClr>
                </a:solidFill>
              </a:rPr>
              <a:t>位的稿件并展示视频片段。若有长期稿件在榜，则展示个数进行相应补充。</a:t>
            </a:r>
          </a:p>
        </p:txBody>
      </p:sp>
      <p:sp>
        <p:nvSpPr>
          <p:cNvPr id="49" name="矩形: 圆角 48">
            <a:extLst>
              <a:ext uri="{FF2B5EF4-FFF2-40B4-BE49-F238E27FC236}">
                <a16:creationId xmlns:a16="http://schemas.microsoft.com/office/drawing/2014/main" id="{FFA9EC0C-4658-447B-B5B5-9658AD926531}"/>
              </a:ext>
            </a:extLst>
          </p:cNvPr>
          <p:cNvSpPr/>
          <p:nvPr/>
        </p:nvSpPr>
        <p:spPr>
          <a:xfrm>
            <a:off x="9281377" y="1246509"/>
            <a:ext cx="2414322" cy="3629800"/>
          </a:xfrm>
          <a:prstGeom prst="roundRect">
            <a:avLst>
              <a:gd name="adj" fmla="val 11670"/>
            </a:avLst>
          </a:prstGeom>
          <a:solidFill>
            <a:srgbClr val="C1F8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2">
                    <a:lumMod val="50000"/>
                  </a:schemeClr>
                </a:solidFill>
              </a:rPr>
              <a:t>新曲榜</a:t>
            </a:r>
            <a:endParaRPr lang="en-US" altLang="zh-CN" sz="2000" b="1" spc="300" dirty="0">
              <a:solidFill>
                <a:schemeClr val="accent5">
                  <a:lumMod val="50000"/>
                </a:schemeClr>
              </a:solidFill>
            </a:endParaRPr>
          </a:p>
          <a:p>
            <a:pPr algn="ctr"/>
            <a:r>
              <a:rPr lang="en-US" altLang="zh-CN" sz="600" b="1" spc="300" dirty="0">
                <a:solidFill>
                  <a:schemeClr val="accent4">
                    <a:lumMod val="50000"/>
                  </a:schemeClr>
                </a:solidFill>
              </a:rPr>
              <a:t> </a:t>
            </a:r>
          </a:p>
          <a:p>
            <a:pPr algn="ctr"/>
            <a:r>
              <a:rPr lang="zh-CN" altLang="en-US" sz="1200" spc="300" dirty="0">
                <a:solidFill>
                  <a:schemeClr val="tx1">
                    <a:lumMod val="75000"/>
                    <a:lumOff val="25000"/>
                  </a:schemeClr>
                </a:solidFill>
              </a:rPr>
              <a:t>若进入主榜前</a:t>
            </a:r>
            <a:r>
              <a:rPr lang="en-US" altLang="zh-CN" sz="1200" spc="300" dirty="0">
                <a:solidFill>
                  <a:schemeClr val="tx1">
                    <a:lumMod val="75000"/>
                    <a:lumOff val="25000"/>
                  </a:schemeClr>
                </a:solidFill>
              </a:rPr>
              <a:t>20</a:t>
            </a:r>
            <a:r>
              <a:rPr lang="zh-CN" altLang="en-US" sz="1200" spc="300" dirty="0">
                <a:solidFill>
                  <a:schemeClr val="tx1">
                    <a:lumMod val="75000"/>
                    <a:lumOff val="25000"/>
                  </a:schemeClr>
                </a:solidFill>
              </a:rPr>
              <a:t>位的新投稿不足</a:t>
            </a:r>
            <a:r>
              <a:rPr lang="en-US" altLang="zh-CN" sz="1200" spc="300" dirty="0">
                <a:solidFill>
                  <a:schemeClr val="tx1">
                    <a:lumMod val="75000"/>
                    <a:lumOff val="25000"/>
                  </a:schemeClr>
                </a:solidFill>
              </a:rPr>
              <a:t>10</a:t>
            </a:r>
            <a:r>
              <a:rPr lang="zh-CN" altLang="en-US" sz="1200" spc="300" dirty="0">
                <a:solidFill>
                  <a:schemeClr val="tx1">
                    <a:lumMod val="75000"/>
                    <a:lumOff val="25000"/>
                  </a:schemeClr>
                </a:solidFill>
              </a:rPr>
              <a:t>个，则在新曲榜补齐。所有本周新投稿均在对应位置添加“新曲”图标。</a:t>
            </a:r>
            <a:endParaRPr lang="en-US" altLang="zh-CN" sz="1200" spc="300" dirty="0">
              <a:solidFill>
                <a:schemeClr val="tx1">
                  <a:lumMod val="75000"/>
                  <a:lumOff val="25000"/>
                </a:schemeClr>
              </a:solidFill>
            </a:endParaRPr>
          </a:p>
          <a:p>
            <a:pPr algn="ctr"/>
            <a:r>
              <a:rPr lang="en-US" altLang="zh-CN" sz="500" spc="300" dirty="0">
                <a:solidFill>
                  <a:schemeClr val="tx1">
                    <a:lumMod val="75000"/>
                    <a:lumOff val="25000"/>
                  </a:schemeClr>
                </a:solidFill>
              </a:rPr>
              <a:t> </a:t>
            </a:r>
          </a:p>
          <a:p>
            <a:pPr algn="ctr"/>
            <a:endParaRPr lang="en-US" altLang="zh-CN" sz="1200" spc="300" dirty="0">
              <a:solidFill>
                <a:schemeClr val="tx1">
                  <a:lumMod val="75000"/>
                  <a:lumOff val="25000"/>
                </a:schemeClr>
              </a:solidFill>
            </a:endParaRPr>
          </a:p>
          <a:p>
            <a:pPr algn="ctr"/>
            <a:endParaRPr lang="en-US" altLang="zh-CN" sz="1200" spc="300" dirty="0">
              <a:solidFill>
                <a:schemeClr val="tx1">
                  <a:lumMod val="75000"/>
                  <a:lumOff val="25000"/>
                </a:schemeClr>
              </a:solidFill>
            </a:endParaRPr>
          </a:p>
          <a:p>
            <a:pPr algn="ctr"/>
            <a:r>
              <a:rPr lang="zh-CN" altLang="en-US" sz="1200" spc="300" dirty="0">
                <a:solidFill>
                  <a:schemeClr val="tx1">
                    <a:lumMod val="75000"/>
                    <a:lumOff val="25000"/>
                  </a:schemeClr>
                </a:solidFill>
                <a:latin typeface="+mn-ea"/>
              </a:rPr>
              <a:t>以此图为例，表示该投稿为新曲，且在本周所有新投稿中排名第</a:t>
            </a:r>
            <a:r>
              <a:rPr lang="en-US" altLang="zh-CN" sz="1200" spc="300" dirty="0">
                <a:solidFill>
                  <a:schemeClr val="tx1">
                    <a:lumMod val="75000"/>
                    <a:lumOff val="25000"/>
                  </a:schemeClr>
                </a:solidFill>
                <a:latin typeface="+mn-ea"/>
              </a:rPr>
              <a:t>6</a:t>
            </a:r>
            <a:r>
              <a:rPr lang="zh-CN" altLang="en-US" sz="1200" spc="300" dirty="0">
                <a:solidFill>
                  <a:schemeClr val="tx1">
                    <a:lumMod val="75000"/>
                    <a:lumOff val="25000"/>
                  </a:schemeClr>
                </a:solidFill>
                <a:latin typeface="+mn-ea"/>
              </a:rPr>
              <a:t>。</a:t>
            </a:r>
            <a:endParaRPr lang="en-US" altLang="zh-CN" sz="1200" spc="300" dirty="0">
              <a:solidFill>
                <a:schemeClr val="tx1">
                  <a:lumMod val="75000"/>
                  <a:lumOff val="25000"/>
                </a:schemeClr>
              </a:solidFill>
            </a:endParaRPr>
          </a:p>
        </p:txBody>
      </p:sp>
      <p:sp>
        <p:nvSpPr>
          <p:cNvPr id="41" name="矩形: 圆角 40">
            <a:extLst>
              <a:ext uri="{FF2B5EF4-FFF2-40B4-BE49-F238E27FC236}">
                <a16:creationId xmlns:a16="http://schemas.microsoft.com/office/drawing/2014/main" id="{62053501-E91E-4ADE-A9DD-3040FBBE96F3}"/>
              </a:ext>
            </a:extLst>
          </p:cNvPr>
          <p:cNvSpPr/>
          <p:nvPr/>
        </p:nvSpPr>
        <p:spPr>
          <a:xfrm>
            <a:off x="359051" y="1246509"/>
            <a:ext cx="4160385" cy="1656000"/>
          </a:xfrm>
          <a:prstGeom prst="round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accent1">
                    <a:lumMod val="50000"/>
                  </a:schemeClr>
                </a:solidFill>
              </a:rPr>
              <a:t>论外</a:t>
            </a:r>
            <a:endParaRPr lang="en-US" altLang="zh-CN" sz="2000" b="1" spc="300" dirty="0">
              <a:solidFill>
                <a:schemeClr val="accent1">
                  <a:lumMod val="50000"/>
                </a:schemeClr>
              </a:solidFill>
            </a:endParaRPr>
          </a:p>
          <a:p>
            <a:pPr algn="ctr"/>
            <a:r>
              <a:rPr lang="en-US" altLang="zh-CN" sz="600" b="1" spc="300" dirty="0">
                <a:solidFill>
                  <a:schemeClr val="accent1">
                    <a:lumMod val="50000"/>
                  </a:schemeClr>
                </a:solidFill>
              </a:rPr>
              <a:t> </a:t>
            </a:r>
          </a:p>
          <a:p>
            <a:pPr algn="ctr"/>
            <a:r>
              <a:rPr lang="zh-CN" altLang="en-US" sz="1400" spc="300" dirty="0">
                <a:solidFill>
                  <a:schemeClr val="tx1">
                    <a:lumMod val="75000"/>
                    <a:lumOff val="25000"/>
                  </a:schemeClr>
                </a:solidFill>
              </a:rPr>
              <a:t>介绍高人气论外稿件和长期稿件，详见“高人气论外”和“长期进入主榜”。</a:t>
            </a:r>
          </a:p>
        </p:txBody>
      </p:sp>
      <p:pic>
        <p:nvPicPr>
          <p:cNvPr id="3" name="图片 2" descr="文本&#10;&#10;描述已自动生成">
            <a:extLst>
              <a:ext uri="{FF2B5EF4-FFF2-40B4-BE49-F238E27FC236}">
                <a16:creationId xmlns:a16="http://schemas.microsoft.com/office/drawing/2014/main" id="{95D4218C-F5C7-4CB0-B0E2-13B9EB4CD39C}"/>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19537" r="86042" b="75278"/>
          <a:stretch/>
        </p:blipFill>
        <p:spPr>
          <a:xfrm>
            <a:off x="9865162" y="3294226"/>
            <a:ext cx="1204594" cy="282248"/>
          </a:xfrm>
          <a:prstGeom prst="rect">
            <a:avLst/>
          </a:prstGeom>
        </p:spPr>
      </p:pic>
    </p:spTree>
    <p:extLst>
      <p:ext uri="{BB962C8B-B14F-4D97-AF65-F5344CB8AC3E}">
        <p14:creationId xmlns:p14="http://schemas.microsoft.com/office/powerpoint/2010/main" val="4045857358"/>
      </p:ext>
    </p:extLst>
  </p:cSld>
  <p:clrMapOvr>
    <a:masterClrMapping/>
  </p:clrMapOvr>
  <p:transition spd="med" advTm="1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6391281"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486552" y="253539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介绍方法</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Introduction Method</a:t>
            </a: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5C364892-262A-4501-94ED-FAF37076101B}"/>
              </a:ext>
            </a:extLst>
          </p:cNvPr>
          <p:cNvSpPr txBox="1"/>
          <p:nvPr/>
        </p:nvSpPr>
        <p:spPr>
          <a:xfrm>
            <a:off x="8280317" y="332742"/>
            <a:ext cx="3689373" cy="261610"/>
          </a:xfrm>
          <a:prstGeom prst="rect">
            <a:avLst/>
          </a:prstGeom>
          <a:noFill/>
        </p:spPr>
        <p:txBody>
          <a:bodyPr wrap="square" rtlCol="0">
            <a:spAutoFit/>
          </a:bodyPr>
          <a:lstStyle/>
          <a:p>
            <a:pPr algn="r"/>
            <a:r>
              <a:rPr lang="zh-CN" altLang="en-US" sz="1050" spc="600" dirty="0">
                <a:solidFill>
                  <a:schemeClr val="accent3">
                    <a:lumMod val="75000"/>
                  </a:schemeClr>
                </a:solidFill>
              </a:rPr>
              <a:t>本页所示规则自</a:t>
            </a:r>
            <a:r>
              <a:rPr lang="en-US" altLang="zh-CN" sz="1050" spc="600" dirty="0">
                <a:solidFill>
                  <a:schemeClr val="accent3">
                    <a:lumMod val="75000"/>
                  </a:schemeClr>
                </a:solidFill>
              </a:rPr>
              <a:t>#144</a:t>
            </a:r>
            <a:r>
              <a:rPr lang="zh-CN" altLang="en-US" sz="1050" spc="600" dirty="0">
                <a:solidFill>
                  <a:schemeClr val="accent3">
                    <a:lumMod val="75000"/>
                  </a:schemeClr>
                </a:solidFill>
              </a:rPr>
              <a:t>启用</a:t>
            </a:r>
          </a:p>
        </p:txBody>
      </p:sp>
      <p:sp>
        <p:nvSpPr>
          <p:cNvPr id="15" name="ïṣļíḍe">
            <a:extLst>
              <a:ext uri="{FF2B5EF4-FFF2-40B4-BE49-F238E27FC236}">
                <a16:creationId xmlns:a16="http://schemas.microsoft.com/office/drawing/2014/main" id="{63CD4E7E-C8CF-40E9-8878-2159E3079F0F}"/>
              </a:ext>
            </a:extLst>
          </p:cNvPr>
          <p:cNvSpPr txBox="1">
            <a:spLocks/>
          </p:cNvSpPr>
          <p:nvPr/>
        </p:nvSpPr>
        <p:spPr>
          <a:xfrm>
            <a:off x="552584" y="1313079"/>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a:extLst>
              <a:ext uri="{FF2B5EF4-FFF2-40B4-BE49-F238E27FC236}">
                <a16:creationId xmlns:a16="http://schemas.microsoft.com/office/drawing/2014/main" id="{F50850FC-2112-45A0-A9D4-419FE081830D}"/>
              </a:ext>
            </a:extLst>
          </p:cNvPr>
          <p:cNvSpPr txBox="1"/>
          <p:nvPr/>
        </p:nvSpPr>
        <p:spPr>
          <a:xfrm>
            <a:off x="552584" y="1528317"/>
            <a:ext cx="11109234" cy="799193"/>
          </a:xfrm>
          <a:prstGeom prst="rect">
            <a:avLst/>
          </a:prstGeom>
          <a:noFill/>
        </p:spPr>
        <p:txBody>
          <a:bodyPr wrap="square" lIns="0" tIns="0" rIns="0" bIns="0">
            <a:spAutoFit/>
          </a:bodyPr>
          <a:lstStyle/>
          <a:p>
            <a:pPr marL="0" indent="0">
              <a:lnSpc>
                <a:spcPct val="125000"/>
              </a:lnSpc>
              <a:buNone/>
            </a:pPr>
            <a:r>
              <a:rPr kumimoji="0" lang="zh-CN" altLang="en-US" sz="24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高人气论外</a:t>
            </a:r>
            <a:endParaRPr kumimoji="0" lang="en-US" altLang="zh-CN" sz="2000" b="1" i="0" u="none" strike="noStrike" kern="1200" cap="none"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若同一稿件已达成</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2</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次前三位，且本期仍可获得前三位时，进入“高人气论外”，排名以“</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HOT”</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计。</a:t>
            </a:r>
          </a:p>
        </p:txBody>
      </p:sp>
      <p:sp>
        <p:nvSpPr>
          <p:cNvPr id="20" name="ïṣļíḍe">
            <a:extLst>
              <a:ext uri="{FF2B5EF4-FFF2-40B4-BE49-F238E27FC236}">
                <a16:creationId xmlns:a16="http://schemas.microsoft.com/office/drawing/2014/main" id="{12CA7BCB-A57A-4B11-8DB9-2382388877C0}"/>
              </a:ext>
            </a:extLst>
          </p:cNvPr>
          <p:cNvSpPr txBox="1">
            <a:spLocks/>
          </p:cNvSpPr>
          <p:nvPr/>
        </p:nvSpPr>
        <p:spPr>
          <a:xfrm>
            <a:off x="552584" y="2789817"/>
            <a:ext cx="597804" cy="96581"/>
          </a:xfrm>
          <a:prstGeom prst="roundRect">
            <a:avLst>
              <a:gd name="adj" fmla="val 5000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10000"/>
              </a:lnSpc>
              <a:buNone/>
            </a:pPr>
            <a:endParaRPr lang="zh-CN" altLang="en-US" sz="1200" b="1" spc="600" dirty="0">
              <a:solidFill>
                <a:schemeClr val="bg1"/>
              </a:solidFill>
              <a:latin typeface="思源黑体 Medium" panose="020B0600000000000000" pitchFamily="34" charset="-122"/>
              <a:ea typeface="思源黑体 Medium" panose="020B0600000000000000" pitchFamily="34" charset="-122"/>
            </a:endParaRPr>
          </a:p>
        </p:txBody>
      </p:sp>
      <p:sp>
        <p:nvSpPr>
          <p:cNvPr id="21" name="文本框 20">
            <a:extLst>
              <a:ext uri="{FF2B5EF4-FFF2-40B4-BE49-F238E27FC236}">
                <a16:creationId xmlns:a16="http://schemas.microsoft.com/office/drawing/2014/main" id="{7BD99F14-9F85-405D-890D-E4717B7513E1}"/>
              </a:ext>
            </a:extLst>
          </p:cNvPr>
          <p:cNvSpPr txBox="1"/>
          <p:nvPr/>
        </p:nvSpPr>
        <p:spPr>
          <a:xfrm>
            <a:off x="552584" y="3005055"/>
            <a:ext cx="11109234" cy="3109826"/>
          </a:xfrm>
          <a:prstGeom prst="rect">
            <a:avLst/>
          </a:prstGeom>
          <a:noFill/>
        </p:spPr>
        <p:txBody>
          <a:bodyPr wrap="square" lIns="0" tIns="0" rIns="0" bIns="0">
            <a:spAutoFit/>
          </a:bodyPr>
          <a:lstStyle/>
          <a:p>
            <a:pPr marL="0" indent="0">
              <a:lnSpc>
                <a:spcPct val="110000"/>
              </a:lnSpc>
              <a:buNone/>
            </a:pPr>
            <a:r>
              <a:rPr kumimoji="0" lang="zh-CN" altLang="en-US" sz="24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rPr>
              <a:t>长期进入主榜</a:t>
            </a:r>
            <a:endParaRPr kumimoji="0" lang="en-US" altLang="zh-CN" sz="2000" b="1" i="0" u="none" strike="noStrike" kern="1200" cap="none" spc="0" normalizeH="0" baseline="0" noProof="0" dirty="0">
              <a:ln>
                <a:noFill/>
              </a:ln>
              <a:solidFill>
                <a:schemeClr val="accent2"/>
              </a:solidFill>
              <a:effectLst/>
              <a:uLnTx/>
              <a:uFillTx/>
              <a:latin typeface="思源黑体 Normal" panose="020B0400000000000000" pitchFamily="34" charset="-122"/>
              <a:ea typeface="思源黑体 Normal" panose="020B0400000000000000" pitchFamily="34" charset="-122"/>
              <a:cs typeface="+mn-cs"/>
            </a:endParaRPr>
          </a:p>
          <a:p>
            <a:pPr marL="0" indent="0">
              <a:lnSpc>
                <a:spcPct val="125000"/>
              </a:lnSpc>
              <a:buNone/>
            </a:pPr>
            <a:r>
              <a:rPr lang="en-US" altLang="zh-CN" sz="300" b="1" dirty="0">
                <a:solidFill>
                  <a:schemeClr val="accent2"/>
                </a:solidFill>
                <a:latin typeface="思源黑体 Normal" panose="020B0400000000000000" pitchFamily="34" charset="-122"/>
                <a:ea typeface="思源黑体 Normal" panose="020B0400000000000000" pitchFamily="34" charset="-122"/>
              </a:rPr>
              <a:t> </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达成条件：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进入主榜的次数达到或超过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25000"/>
              </a:lnSpc>
            </a:pPr>
            <a:r>
              <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移除条件：</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同一稿件在最近的</a:t>
            </a:r>
            <a:r>
              <a:rPr lang="en-US" altLang="zh-CN"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10</a:t>
            </a:r>
            <a:r>
              <a:rPr lang="zh-CN" altLang="en-US" sz="1600" b="1" dirty="0">
                <a:solidFill>
                  <a:schemeClr val="tx1">
                    <a:lumMod val="75000"/>
                    <a:lumOff val="25000"/>
                  </a:schemeClr>
                </a:solidFill>
                <a:latin typeface="思源黑体 Normal" panose="020B0400000000000000" pitchFamily="34" charset="-122"/>
                <a:ea typeface="思源黑体 Normal" panose="020B0400000000000000" pitchFamily="34" charset="-122"/>
              </a:rPr>
              <a:t>期中 </a:t>
            </a:r>
            <a:r>
              <a:rPr lang="zh-CN" altLang="en-US" sz="1600" b="1" dirty="0">
                <a:solidFill>
                  <a:schemeClr val="accent5"/>
                </a:solidFill>
                <a:latin typeface="思源黑体 Normal" panose="020B0400000000000000" pitchFamily="34" charset="-122"/>
                <a:ea typeface="思源黑体 Normal" panose="020B0400000000000000" pitchFamily="34" charset="-122"/>
              </a:rPr>
              <a:t>掉出主榜的次数达到或超过</a:t>
            </a:r>
            <a:r>
              <a:rPr lang="en-US" altLang="zh-CN" sz="1600" b="1" dirty="0">
                <a:solidFill>
                  <a:schemeClr val="accent5"/>
                </a:solidFill>
                <a:latin typeface="思源黑体 Normal" panose="020B0400000000000000" pitchFamily="34" charset="-122"/>
                <a:ea typeface="思源黑体 Normal" panose="020B0400000000000000" pitchFamily="34" charset="-122"/>
              </a:rPr>
              <a:t>7</a:t>
            </a:r>
            <a:r>
              <a:rPr lang="zh-CN" altLang="en-US" sz="1600" b="1" dirty="0">
                <a:solidFill>
                  <a:schemeClr val="accent5"/>
                </a:solidFill>
                <a:latin typeface="思源黑体 Normal" panose="020B0400000000000000" pitchFamily="34" charset="-122"/>
                <a:ea typeface="思源黑体 Normal" panose="020B0400000000000000" pitchFamily="34" charset="-122"/>
              </a:rPr>
              <a:t>次 </a:t>
            </a:r>
            <a:r>
              <a:rPr lang="zh-CN" altLang="en-US" sz="16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稿件达成条件的一期直至达成移除条件的一期，对应位置将加注“长期”图标。长期稿件在主榜的展示时间相对较短。</a:t>
            </a:r>
            <a:endPar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5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endPar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a:p>
            <a:pPr>
              <a:lnSpc>
                <a:spcPct val="125000"/>
              </a:lnSpc>
            </a:pPr>
            <a:r>
              <a:rPr lang="en-US" altLang="zh-CN"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如果本期有长期稿件且进入主榜，则本期主榜补充展示相应个数的稿件，即</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主榜展示视频个数</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进入主榜的长期稿件数</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，副榜则顺延相应位次的投稿。如果本期有长期稿件但未进入主榜，则本期主榜、副榜展示个数均保持不变。</a:t>
            </a:r>
          </a:p>
          <a:p>
            <a:pPr>
              <a:lnSpc>
                <a:spcPct val="125000"/>
              </a:lnSpc>
            </a:pPr>
            <a:r>
              <a:rPr lang="zh-CN" altLang="en-US" sz="600" dirty="0">
                <a:solidFill>
                  <a:schemeClr val="tx1">
                    <a:lumMod val="65000"/>
                    <a:lumOff val="35000"/>
                  </a:schemeClr>
                </a:solidFill>
                <a:latin typeface="思源黑体 Normal" panose="020B0400000000000000" pitchFamily="34" charset="-122"/>
                <a:ea typeface="思源黑体 Normal" panose="020B0400000000000000" pitchFamily="34" charset="-122"/>
              </a:rPr>
              <a:t>  </a:t>
            </a:r>
          </a:p>
          <a:p>
            <a:pPr>
              <a:lnSpc>
                <a:spcPct val="125000"/>
              </a:lnSpc>
            </a:pP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本规则与新曲榜补齐规则不冲突，</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新曲榜补齐时仅计算前</a:t>
            </a:r>
            <a:r>
              <a:rPr lang="en-US" altLang="zh-CN" sz="1600" b="1" dirty="0">
                <a:solidFill>
                  <a:schemeClr val="accent1">
                    <a:lumMod val="50000"/>
                  </a:schemeClr>
                </a:solidFill>
                <a:latin typeface="思源黑体 Normal" panose="020B0400000000000000" pitchFamily="34" charset="-122"/>
                <a:ea typeface="思源黑体 Normal" panose="020B0400000000000000" pitchFamily="34" charset="-122"/>
              </a:rPr>
              <a:t>20</a:t>
            </a:r>
            <a:r>
              <a:rPr lang="zh-CN" altLang="en-US" sz="1600" b="1" dirty="0">
                <a:solidFill>
                  <a:schemeClr val="accent1">
                    <a:lumMod val="50000"/>
                  </a:schemeClr>
                </a:solidFill>
                <a:latin typeface="思源黑体 Normal" panose="020B0400000000000000" pitchFamily="34" charset="-122"/>
                <a:ea typeface="思源黑体 Normal" panose="020B0400000000000000" pitchFamily="34" charset="-122"/>
              </a:rPr>
              <a:t>位的新曲数量</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pic>
        <p:nvPicPr>
          <p:cNvPr id="3" name="图片 2" descr="文本&#10;&#10;描述已自动生成">
            <a:extLst>
              <a:ext uri="{FF2B5EF4-FFF2-40B4-BE49-F238E27FC236}">
                <a16:creationId xmlns:a16="http://schemas.microsoft.com/office/drawing/2014/main" id="{F4C2FF3F-F29D-4436-81B8-AB50B9BE5030}"/>
              </a:ext>
            </a:extLst>
          </p:cNvPr>
          <p:cNvPicPr>
            <a:picLocks noChangeAspect="1"/>
          </p:cNvPicPr>
          <p:nvPr/>
        </p:nvPicPr>
        <p:blipFill rotWithShape="1">
          <a:blip r:embed="rId2">
            <a:extLst>
              <a:ext uri="{28A0092B-C50C-407E-A947-70E740481C1C}">
                <a14:useLocalDpi xmlns:a14="http://schemas.microsoft.com/office/drawing/2010/main" val="0"/>
              </a:ext>
            </a:extLst>
          </a:blip>
          <a:srcRect t="19339" r="84948" b="74259"/>
          <a:stretch/>
        </p:blipFill>
        <p:spPr>
          <a:xfrm>
            <a:off x="321916" y="4540152"/>
            <a:ext cx="1835150" cy="439068"/>
          </a:xfrm>
          <a:prstGeom prst="rect">
            <a:avLst/>
          </a:prstGeom>
        </p:spPr>
      </p:pic>
      <p:sp>
        <p:nvSpPr>
          <p:cNvPr id="17" name="文本框 16">
            <a:extLst>
              <a:ext uri="{FF2B5EF4-FFF2-40B4-BE49-F238E27FC236}">
                <a16:creationId xmlns:a16="http://schemas.microsoft.com/office/drawing/2014/main" id="{291CBE01-4B84-4076-BC59-5F35C1523996}"/>
              </a:ext>
            </a:extLst>
          </p:cNvPr>
          <p:cNvSpPr txBox="1"/>
          <p:nvPr/>
        </p:nvSpPr>
        <p:spPr>
          <a:xfrm>
            <a:off x="1939098" y="4584059"/>
            <a:ext cx="9621120" cy="338554"/>
          </a:xfrm>
          <a:prstGeom prst="rect">
            <a:avLst/>
          </a:prstGeom>
          <a:noFill/>
        </p:spPr>
        <p:txBody>
          <a:bodyPr wrap="square">
            <a:spAutoFit/>
          </a:bodyPr>
          <a:lstStyle/>
          <a:p>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以此图为例，表示该投稿已达成长期进入主榜，且最近</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10</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期中有</a:t>
            </a:r>
            <a:r>
              <a:rPr lang="en-US" altLang="zh-CN" sz="1600" dirty="0">
                <a:solidFill>
                  <a:schemeClr val="tx1">
                    <a:lumMod val="65000"/>
                    <a:lumOff val="35000"/>
                  </a:schemeClr>
                </a:solidFill>
                <a:latin typeface="思源黑体 Normal" panose="020B0400000000000000" pitchFamily="34" charset="-122"/>
                <a:ea typeface="思源黑体 Normal" panose="020B0400000000000000" pitchFamily="34" charset="-122"/>
              </a:rPr>
              <a:t>9</a:t>
            </a:r>
            <a:r>
              <a:rPr lang="zh-CN" altLang="en-US" sz="1600" dirty="0">
                <a:solidFill>
                  <a:schemeClr val="tx1">
                    <a:lumMod val="65000"/>
                    <a:lumOff val="35000"/>
                  </a:schemeClr>
                </a:solidFill>
                <a:latin typeface="思源黑体 Normal" panose="020B0400000000000000" pitchFamily="34" charset="-122"/>
                <a:ea typeface="思源黑体 Normal" panose="020B0400000000000000" pitchFamily="34" charset="-122"/>
              </a:rPr>
              <a:t>期进入主榜。</a:t>
            </a:r>
            <a:endParaRPr lang="zh-CN" altLang="en-US" sz="1600" dirty="0"/>
          </a:p>
        </p:txBody>
      </p:sp>
    </p:spTree>
    <p:extLst>
      <p:ext uri="{BB962C8B-B14F-4D97-AF65-F5344CB8AC3E}">
        <p14:creationId xmlns:p14="http://schemas.microsoft.com/office/powerpoint/2010/main" val="1641633098"/>
      </p:ext>
    </p:extLst>
  </p:cSld>
  <p:clrMapOvr>
    <a:masterClrMapping/>
  </p:clrMapOvr>
  <p:transition spd="med" advTm="1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1">
                    <a:lumMod val="50000"/>
                  </a:schemeClr>
                </a:solidFill>
                <a:latin typeface="思源宋体 CN" panose="02020400000000000000" pitchFamily="18" charset="-122"/>
                <a:ea typeface="思源宋体 CN" panose="02020400000000000000" pitchFamily="18" charset="-122"/>
              </a:rPr>
              <a:t>高人气论外</a:t>
            </a:r>
            <a:endParaRPr lang="en-US" altLang="zh-CN" sz="3600" b="1" spc="300" dirty="0">
              <a:solidFill>
                <a:schemeClr val="accent1">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1">
                    <a:lumMod val="50000"/>
                  </a:schemeClr>
                </a:solidFill>
                <a:latin typeface="思源宋体 CN" panose="02020400000000000000" pitchFamily="18" charset="-122"/>
                <a:ea typeface="思源宋体 CN" panose="02020400000000000000" pitchFamily="18" charset="-122"/>
              </a:rPr>
              <a:t>HOT</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6E61372A-35F8-4154-97FA-4D225779F80D}"/>
              </a:ext>
            </a:extLst>
          </p:cNvPr>
          <p:cNvSpPr txBox="1"/>
          <p:nvPr/>
        </p:nvSpPr>
        <p:spPr>
          <a:xfrm>
            <a:off x="10239750" y="4684935"/>
            <a:ext cx="1590500"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b="1" dirty="0">
                <a:solidFill>
                  <a:schemeClr val="accent6">
                    <a:lumMod val="60000"/>
                    <a:lumOff val="40000"/>
                  </a:schemeClr>
                </a:solidFill>
              </a:rPr>
              <a:t>达成</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252412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C65862F1-A2F5-447C-AA34-F7B9F3A8DCA6}"/>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2</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332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45036" y="2746953"/>
            <a:ext cx="2901928"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文本框 6">
            <a:extLst>
              <a:ext uri="{FF2B5EF4-FFF2-40B4-BE49-F238E27FC236}">
                <a16:creationId xmlns:a16="http://schemas.microsoft.com/office/drawing/2014/main" id="{9211223A-3FA4-429C-A200-43361595017E}"/>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1</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1022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D729E7-5BD2-C509-7977-1CBDAEBB571F}"/>
              </a:ext>
            </a:extLst>
          </p:cNvPr>
          <p:cNvSpPr txBox="1"/>
          <p:nvPr/>
        </p:nvSpPr>
        <p:spPr>
          <a:xfrm>
            <a:off x="934583" y="1664564"/>
            <a:ext cx="10322833" cy="3542124"/>
          </a:xfrm>
          <a:prstGeom prst="rect">
            <a:avLst/>
          </a:prstGeom>
          <a:noFill/>
        </p:spPr>
        <p:txBody>
          <a:bodyPr wrap="square" rtlCol="0">
            <a:spAutoFit/>
          </a:bodyPr>
          <a:lstStyle/>
          <a:p>
            <a:pPr>
              <a:lnSpc>
                <a:spcPct val="114000"/>
              </a:lnSpc>
            </a:pPr>
            <a:r>
              <a:rPr lang="zh-CN" altLang="en-US" sz="2800" b="1" spc="150" dirty="0">
                <a:solidFill>
                  <a:schemeClr val="accent1">
                    <a:lumMod val="60000"/>
                    <a:lumOff val="40000"/>
                  </a:schemeClr>
                </a:solidFill>
                <a:ea typeface="思源黑体" panose="020B0500000000000000" pitchFamily="34" charset="-122"/>
              </a:rPr>
              <a:t>光敏性癫痫警告</a:t>
            </a:r>
            <a:endParaRPr lang="en-US" altLang="zh-CN" sz="2800" b="1" spc="150" dirty="0">
              <a:solidFill>
                <a:schemeClr val="accent1">
                  <a:lumMod val="60000"/>
                  <a:lumOff val="40000"/>
                </a:schemeClr>
              </a:solidFill>
              <a:ea typeface="思源黑体" panose="020B0500000000000000" pitchFamily="34" charset="-122"/>
            </a:endParaRPr>
          </a:p>
          <a:p>
            <a:pPr>
              <a:lnSpc>
                <a:spcPct val="114000"/>
              </a:lnSpc>
            </a:pPr>
            <a:r>
              <a:rPr lang="en-US" altLang="zh-CN" sz="1400" b="1" spc="150" dirty="0">
                <a:solidFill>
                  <a:schemeClr val="bg1"/>
                </a:solidFill>
                <a:ea typeface="思源黑体" panose="020B0500000000000000" pitchFamily="34" charset="-122"/>
              </a:rPr>
              <a:t> </a:t>
            </a:r>
            <a:endParaRPr lang="en-US" altLang="zh-CN" sz="1400" spc="150" dirty="0">
              <a:solidFill>
                <a:schemeClr val="bg1"/>
              </a:solidFill>
              <a:ea typeface="思源黑体" panose="020B0500000000000000" pitchFamily="34" charset="-122"/>
            </a:endParaRPr>
          </a:p>
          <a:p>
            <a:pPr>
              <a:lnSpc>
                <a:spcPct val="114000"/>
              </a:lnSpc>
            </a:pPr>
            <a:r>
              <a:rPr lang="zh-CN" altLang="en-US" spc="150" dirty="0">
                <a:solidFill>
                  <a:schemeClr val="bg1"/>
                </a:solidFill>
                <a:ea typeface="思源黑体" panose="020B0500000000000000" pitchFamily="34" charset="-122"/>
              </a:rPr>
              <a:t>建议您在光线明亮的房间内观看本视频，如果您感到疲劳或昏昏欲睡，请勿观看本视频。</a:t>
            </a:r>
            <a:endParaRPr lang="en-US" altLang="zh-CN" spc="150" dirty="0">
              <a:solidFill>
                <a:schemeClr val="bg1"/>
              </a:solidFill>
              <a:ea typeface="思源黑体" panose="020B0500000000000000" pitchFamily="34" charset="-122"/>
            </a:endParaRPr>
          </a:p>
          <a:p>
            <a:pPr>
              <a:lnSpc>
                <a:spcPct val="114000"/>
              </a:lnSpc>
            </a:pPr>
            <a:r>
              <a:rPr lang="en-US" altLang="zh-CN" sz="1400" spc="150" dirty="0">
                <a:solidFill>
                  <a:schemeClr val="bg1"/>
                </a:solidFill>
                <a:ea typeface="思源黑体" panose="020B0500000000000000" pitchFamily="34" charset="-122"/>
              </a:rPr>
              <a:t> </a:t>
            </a:r>
          </a:p>
          <a:p>
            <a:pPr>
              <a:lnSpc>
                <a:spcPct val="114000"/>
              </a:lnSpc>
            </a:pPr>
            <a:r>
              <a:rPr lang="zh-CN" altLang="en-US" spc="150" dirty="0">
                <a:solidFill>
                  <a:schemeClr val="bg1"/>
                </a:solidFill>
                <a:ea typeface="思源黑体" panose="020B0500000000000000" pitchFamily="34" charset="-122"/>
              </a:rPr>
              <a:t>极小部分人可能会在观看本视频时出现癫痫症状，甚至没有癫痫史的人也可能具有一些 “光敏性癫痫发作”的未确诊症状。这些症状包括头晕目眩、视力模糊、眼睛或面部抽搐、四肢抽搐、迷失方向感、精神错乱或短暂的意识丧失。癫痫发作也可能导致意识丧失或痉挛，进而可能导致患者因跌倒或撞击到旁边的物体而受伤。</a:t>
            </a:r>
            <a:endParaRPr lang="en-US" altLang="zh-CN" spc="150" dirty="0">
              <a:solidFill>
                <a:schemeClr val="bg1"/>
              </a:solidFill>
              <a:ea typeface="思源黑体" panose="020B0500000000000000" pitchFamily="34" charset="-122"/>
            </a:endParaRPr>
          </a:p>
          <a:p>
            <a:pPr>
              <a:lnSpc>
                <a:spcPct val="114000"/>
              </a:lnSpc>
            </a:pPr>
            <a:endParaRPr lang="en-US" altLang="zh-CN" sz="1400" spc="150" dirty="0">
              <a:solidFill>
                <a:schemeClr val="bg1"/>
              </a:solidFill>
              <a:ea typeface="思源黑体" panose="020B0500000000000000" pitchFamily="34" charset="-122"/>
            </a:endParaRPr>
          </a:p>
          <a:p>
            <a:pPr>
              <a:lnSpc>
                <a:spcPct val="114000"/>
              </a:lnSpc>
            </a:pPr>
            <a:r>
              <a:rPr lang="zh-CN" altLang="en-US" b="1" spc="150" dirty="0">
                <a:solidFill>
                  <a:schemeClr val="accent1">
                    <a:lumMod val="60000"/>
                    <a:lumOff val="40000"/>
                  </a:schemeClr>
                </a:solidFill>
                <a:ea typeface="思源黑体" panose="020B0500000000000000" pitchFamily="34" charset="-122"/>
              </a:rPr>
              <a:t>如果您在观看本视频时出现任何症状，请立即关闭本视频并就医诊断，必要时请立即呼救</a:t>
            </a:r>
            <a:r>
              <a:rPr lang="zh-CN" altLang="en-US" spc="150" dirty="0">
                <a:solidFill>
                  <a:schemeClr val="bg1"/>
                </a:solidFill>
                <a:ea typeface="思源黑体" panose="020B0500000000000000" pitchFamily="34" charset="-122"/>
              </a:rPr>
              <a:t>。如果您或您的亲人有癫痫史，请在观看本视频前先咨询医生。</a:t>
            </a:r>
            <a:endParaRPr lang="en-US" altLang="zh-CN" spc="150" dirty="0">
              <a:solidFill>
                <a:schemeClr val="bg1"/>
              </a:solidFill>
              <a:ea typeface="思源黑体" panose="020B0500000000000000" pitchFamily="34" charset="-122"/>
            </a:endParaRPr>
          </a:p>
        </p:txBody>
      </p:sp>
      <p:sp>
        <p:nvSpPr>
          <p:cNvPr id="5" name="iconfont-11607-6151208">
            <a:extLst>
              <a:ext uri="{FF2B5EF4-FFF2-40B4-BE49-F238E27FC236}">
                <a16:creationId xmlns:a16="http://schemas.microsoft.com/office/drawing/2014/main" id="{22DCCCC8-7651-17A3-D07B-9232255499F7}"/>
              </a:ext>
            </a:extLst>
          </p:cNvPr>
          <p:cNvSpPr/>
          <p:nvPr/>
        </p:nvSpPr>
        <p:spPr>
          <a:xfrm>
            <a:off x="3704592" y="1753866"/>
            <a:ext cx="509598" cy="382053"/>
          </a:xfrm>
          <a:custGeom>
            <a:avLst/>
            <a:gdLst>
              <a:gd name="T0" fmla="*/ 3080 w 12800"/>
              <a:gd name="T1" fmla="*/ 1628 h 9598"/>
              <a:gd name="T2" fmla="*/ 2032 w 12800"/>
              <a:gd name="T3" fmla="*/ 580 h 9598"/>
              <a:gd name="T4" fmla="*/ 2613 w 12800"/>
              <a:gd name="T5" fmla="*/ 0 h 9598"/>
              <a:gd name="T6" fmla="*/ 3864 w 12800"/>
              <a:gd name="T7" fmla="*/ 1253 h 9598"/>
              <a:gd name="T8" fmla="*/ 6400 w 12800"/>
              <a:gd name="T9" fmla="*/ 783 h 9598"/>
              <a:gd name="T10" fmla="*/ 12800 w 12800"/>
              <a:gd name="T11" fmla="*/ 4799 h 9598"/>
              <a:gd name="T12" fmla="*/ 10257 w 12800"/>
              <a:gd name="T13" fmla="*/ 7645 h 9598"/>
              <a:gd name="T14" fmla="*/ 11630 w 12800"/>
              <a:gd name="T15" fmla="*/ 9018 h 9598"/>
              <a:gd name="T16" fmla="*/ 11050 w 12800"/>
              <a:gd name="T17" fmla="*/ 9598 h 9598"/>
              <a:gd name="T18" fmla="*/ 9533 w 12800"/>
              <a:gd name="T19" fmla="*/ 8081 h 9598"/>
              <a:gd name="T20" fmla="*/ 9519 w 12800"/>
              <a:gd name="T21" fmla="*/ 8088 h 9598"/>
              <a:gd name="T22" fmla="*/ 8666 w 12800"/>
              <a:gd name="T23" fmla="*/ 7235 h 9598"/>
              <a:gd name="T24" fmla="*/ 8682 w 12800"/>
              <a:gd name="T25" fmla="*/ 7229 h 9598"/>
              <a:gd name="T26" fmla="*/ 7215 w 12800"/>
              <a:gd name="T27" fmla="*/ 5762 h 9598"/>
              <a:gd name="T28" fmla="*/ 7204 w 12800"/>
              <a:gd name="T29" fmla="*/ 5773 h 9598"/>
              <a:gd name="T30" fmla="*/ 5440 w 12800"/>
              <a:gd name="T31" fmla="*/ 4009 h 9598"/>
              <a:gd name="T32" fmla="*/ 5450 w 12800"/>
              <a:gd name="T33" fmla="*/ 3997 h 9598"/>
              <a:gd name="T34" fmla="*/ 3920 w 12800"/>
              <a:gd name="T35" fmla="*/ 2466 h 9598"/>
              <a:gd name="T36" fmla="*/ 3906 w 12800"/>
              <a:gd name="T37" fmla="*/ 2473 h 9598"/>
              <a:gd name="T38" fmla="*/ 3067 w 12800"/>
              <a:gd name="T39" fmla="*/ 1636 h 9598"/>
              <a:gd name="T40" fmla="*/ 3081 w 12800"/>
              <a:gd name="T41" fmla="*/ 1628 h 9598"/>
              <a:gd name="T42" fmla="*/ 3080 w 12800"/>
              <a:gd name="T43" fmla="*/ 1628 h 9598"/>
              <a:gd name="T44" fmla="*/ 9446 w 12800"/>
              <a:gd name="T45" fmla="*/ 6833 h 9598"/>
              <a:gd name="T46" fmla="*/ 11502 w 12800"/>
              <a:gd name="T47" fmla="*/ 4803 h 9598"/>
              <a:gd name="T48" fmla="*/ 6400 w 12800"/>
              <a:gd name="T49" fmla="*/ 1931 h 9598"/>
              <a:gd name="T50" fmla="*/ 4762 w 12800"/>
              <a:gd name="T51" fmla="*/ 2149 h 9598"/>
              <a:gd name="T52" fmla="*/ 6166 w 12800"/>
              <a:gd name="T53" fmla="*/ 3553 h 9598"/>
              <a:gd name="T54" fmla="*/ 6403 w 12800"/>
              <a:gd name="T55" fmla="*/ 3529 h 9598"/>
              <a:gd name="T56" fmla="*/ 7633 w 12800"/>
              <a:gd name="T57" fmla="*/ 4805 h 9598"/>
              <a:gd name="T58" fmla="*/ 7617 w 12800"/>
              <a:gd name="T59" fmla="*/ 5005 h 9598"/>
              <a:gd name="T60" fmla="*/ 9446 w 12800"/>
              <a:gd name="T61" fmla="*/ 6833 h 9598"/>
              <a:gd name="T62" fmla="*/ 2366 w 12800"/>
              <a:gd name="T63" fmla="*/ 2093 h 9598"/>
              <a:gd name="T64" fmla="*/ 3168 w 12800"/>
              <a:gd name="T65" fmla="*/ 2897 h 9598"/>
              <a:gd name="T66" fmla="*/ 1298 w 12800"/>
              <a:gd name="T67" fmla="*/ 4803 h 9598"/>
              <a:gd name="T68" fmla="*/ 6399 w 12800"/>
              <a:gd name="T69" fmla="*/ 7667 h 9598"/>
              <a:gd name="T70" fmla="*/ 7787 w 12800"/>
              <a:gd name="T71" fmla="*/ 7516 h 9598"/>
              <a:gd name="T72" fmla="*/ 8707 w 12800"/>
              <a:gd name="T73" fmla="*/ 8436 h 9598"/>
              <a:gd name="T74" fmla="*/ 6400 w 12800"/>
              <a:gd name="T75" fmla="*/ 8815 h 9598"/>
              <a:gd name="T76" fmla="*/ 0 w 12800"/>
              <a:gd name="T77" fmla="*/ 4799 h 9598"/>
              <a:gd name="T78" fmla="*/ 2366 w 12800"/>
              <a:gd name="T79" fmla="*/ 2093 h 9598"/>
              <a:gd name="T80" fmla="*/ 6350 w 12800"/>
              <a:gd name="T81" fmla="*/ 6079 h 9598"/>
              <a:gd name="T82" fmla="*/ 5177 w 12800"/>
              <a:gd name="T83" fmla="*/ 4905 h 9598"/>
              <a:gd name="T84" fmla="*/ 6350 w 12800"/>
              <a:gd name="T85" fmla="*/ 6079 h 9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9598">
                <a:moveTo>
                  <a:pt x="3080" y="1628"/>
                </a:moveTo>
                <a:lnTo>
                  <a:pt x="2032" y="580"/>
                </a:lnTo>
                <a:lnTo>
                  <a:pt x="2613" y="0"/>
                </a:lnTo>
                <a:lnTo>
                  <a:pt x="3864" y="1253"/>
                </a:lnTo>
                <a:cubicBezTo>
                  <a:pt x="4672" y="935"/>
                  <a:pt x="5532" y="776"/>
                  <a:pt x="6400" y="783"/>
                </a:cubicBezTo>
                <a:cubicBezTo>
                  <a:pt x="9050" y="783"/>
                  <a:pt x="11182" y="2122"/>
                  <a:pt x="12800" y="4799"/>
                </a:cubicBezTo>
                <a:cubicBezTo>
                  <a:pt x="12066" y="6031"/>
                  <a:pt x="11219" y="6980"/>
                  <a:pt x="10257" y="7645"/>
                </a:cubicBezTo>
                <a:lnTo>
                  <a:pt x="11630" y="9018"/>
                </a:lnTo>
                <a:lnTo>
                  <a:pt x="11050" y="9598"/>
                </a:lnTo>
                <a:lnTo>
                  <a:pt x="9533" y="8081"/>
                </a:lnTo>
                <a:cubicBezTo>
                  <a:pt x="9528" y="8083"/>
                  <a:pt x="9524" y="8085"/>
                  <a:pt x="9519" y="8088"/>
                </a:cubicBezTo>
                <a:lnTo>
                  <a:pt x="8666" y="7235"/>
                </a:lnTo>
                <a:lnTo>
                  <a:pt x="8682" y="7229"/>
                </a:lnTo>
                <a:lnTo>
                  <a:pt x="7215" y="5762"/>
                </a:lnTo>
                <a:lnTo>
                  <a:pt x="7204" y="5773"/>
                </a:lnTo>
                <a:lnTo>
                  <a:pt x="5440" y="4009"/>
                </a:lnTo>
                <a:lnTo>
                  <a:pt x="5450" y="3997"/>
                </a:lnTo>
                <a:lnTo>
                  <a:pt x="3920" y="2466"/>
                </a:lnTo>
                <a:cubicBezTo>
                  <a:pt x="3915" y="2469"/>
                  <a:pt x="3910" y="2471"/>
                  <a:pt x="3906" y="2473"/>
                </a:cubicBezTo>
                <a:lnTo>
                  <a:pt x="3067" y="1636"/>
                </a:lnTo>
                <a:lnTo>
                  <a:pt x="3081" y="1628"/>
                </a:lnTo>
                <a:lnTo>
                  <a:pt x="3080" y="1628"/>
                </a:lnTo>
                <a:close/>
                <a:moveTo>
                  <a:pt x="9446" y="6833"/>
                </a:moveTo>
                <a:cubicBezTo>
                  <a:pt x="10206" y="6361"/>
                  <a:pt x="10889" y="5687"/>
                  <a:pt x="11502" y="4803"/>
                </a:cubicBezTo>
                <a:cubicBezTo>
                  <a:pt x="10142" y="2864"/>
                  <a:pt x="8466" y="1931"/>
                  <a:pt x="6400" y="1931"/>
                </a:cubicBezTo>
                <a:cubicBezTo>
                  <a:pt x="5824" y="1931"/>
                  <a:pt x="5278" y="2003"/>
                  <a:pt x="4762" y="2149"/>
                </a:cubicBezTo>
                <a:lnTo>
                  <a:pt x="6166" y="3553"/>
                </a:lnTo>
                <a:cubicBezTo>
                  <a:pt x="6242" y="3537"/>
                  <a:pt x="6322" y="3529"/>
                  <a:pt x="6403" y="3529"/>
                </a:cubicBezTo>
                <a:cubicBezTo>
                  <a:pt x="7082" y="3529"/>
                  <a:pt x="7633" y="4101"/>
                  <a:pt x="7633" y="4805"/>
                </a:cubicBezTo>
                <a:cubicBezTo>
                  <a:pt x="7633" y="4873"/>
                  <a:pt x="7627" y="4940"/>
                  <a:pt x="7617" y="5005"/>
                </a:cubicBezTo>
                <a:lnTo>
                  <a:pt x="9446" y="6833"/>
                </a:lnTo>
                <a:close/>
                <a:moveTo>
                  <a:pt x="2366" y="2093"/>
                </a:moveTo>
                <a:lnTo>
                  <a:pt x="3168" y="2897"/>
                </a:lnTo>
                <a:cubicBezTo>
                  <a:pt x="2486" y="3361"/>
                  <a:pt x="1864" y="3994"/>
                  <a:pt x="1298" y="4803"/>
                </a:cubicBezTo>
                <a:cubicBezTo>
                  <a:pt x="2638" y="6737"/>
                  <a:pt x="4314" y="7667"/>
                  <a:pt x="6399" y="7667"/>
                </a:cubicBezTo>
                <a:cubicBezTo>
                  <a:pt x="6883" y="7667"/>
                  <a:pt x="7346" y="7617"/>
                  <a:pt x="7787" y="7516"/>
                </a:cubicBezTo>
                <a:lnTo>
                  <a:pt x="8707" y="8436"/>
                </a:lnTo>
                <a:cubicBezTo>
                  <a:pt x="7965" y="8692"/>
                  <a:pt x="7185" y="8820"/>
                  <a:pt x="6400" y="8815"/>
                </a:cubicBezTo>
                <a:cubicBezTo>
                  <a:pt x="3726" y="8815"/>
                  <a:pt x="1594" y="7476"/>
                  <a:pt x="0" y="4799"/>
                </a:cubicBezTo>
                <a:cubicBezTo>
                  <a:pt x="694" y="3651"/>
                  <a:pt x="1482" y="2749"/>
                  <a:pt x="2366" y="2093"/>
                </a:cubicBezTo>
                <a:close/>
                <a:moveTo>
                  <a:pt x="6350" y="6079"/>
                </a:moveTo>
                <a:lnTo>
                  <a:pt x="5177" y="4905"/>
                </a:lnTo>
                <a:cubicBezTo>
                  <a:pt x="5225" y="5545"/>
                  <a:pt x="5728" y="6052"/>
                  <a:pt x="6350" y="6079"/>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27220025"/>
      </p:ext>
    </p:extLst>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4" name="íṣḻîḋé">
            <a:extLst>
              <a:ext uri="{FF2B5EF4-FFF2-40B4-BE49-F238E27FC236}">
                <a16:creationId xmlns:a16="http://schemas.microsoft.com/office/drawing/2014/main" id="{7EA9A2FC-6FD4-4CBA-9ED8-F7F3062ECA4F}"/>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5" name="íṣḻîḋé">
            <a:extLst>
              <a:ext uri="{FF2B5EF4-FFF2-40B4-BE49-F238E27FC236}">
                <a16:creationId xmlns:a16="http://schemas.microsoft.com/office/drawing/2014/main" id="{794C7301-E836-4F03-BC1E-5FD883BA4D49}"/>
              </a:ext>
            </a:extLst>
          </p:cNvPr>
          <p:cNvSpPr/>
          <p:nvPr/>
        </p:nvSpPr>
        <p:spPr>
          <a:xfrm rot="5400000" flipH="1" flipV="1">
            <a:off x="-762695" y="241948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iśḷïďê">
            <a:extLst>
              <a:ext uri="{FF2B5EF4-FFF2-40B4-BE49-F238E27FC236}">
                <a16:creationId xmlns:a16="http://schemas.microsoft.com/office/drawing/2014/main" id="{E09BFFAC-53C6-47C0-BBFD-A77CAEFC09EA}"/>
              </a:ext>
            </a:extLst>
          </p:cNvPr>
          <p:cNvSpPr/>
          <p:nvPr/>
        </p:nvSpPr>
        <p:spPr>
          <a:xfrm rot="14952381">
            <a:off x="11974613" y="-5155345"/>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6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2">
                    <a:lumMod val="50000"/>
                  </a:schemeClr>
                </a:solidFill>
                <a:latin typeface="思源宋体 CN" panose="02020400000000000000" pitchFamily="18" charset="-122"/>
                <a:ea typeface="思源宋体 CN" panose="02020400000000000000" pitchFamily="18" charset="-122"/>
              </a:rPr>
              <a:t>新曲榜</a:t>
            </a:r>
            <a:endParaRPr lang="en-US" altLang="zh-CN" sz="3600" b="1" spc="300" dirty="0">
              <a:solidFill>
                <a:schemeClr val="accent2">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2">
                    <a:lumMod val="50000"/>
                  </a:schemeClr>
                </a:solidFill>
                <a:latin typeface="思源宋体 CN" panose="02020400000000000000" pitchFamily="18" charset="-122"/>
                <a:ea typeface="思源宋体 CN" panose="02020400000000000000" pitchFamily="18" charset="-122"/>
              </a:rPr>
              <a:t>NEW SONG</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2">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DCDC6D32-51E9-4FD0-9F28-1C32C28AF5A2}"/>
              </a:ext>
            </a:extLst>
          </p:cNvPr>
          <p:cNvSpPr txBox="1"/>
          <p:nvPr/>
        </p:nvSpPr>
        <p:spPr>
          <a:xfrm>
            <a:off x="10252575" y="4684935"/>
            <a:ext cx="1577675"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进入</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38161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9507576" y="-70439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356116" y="109511"/>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a:off x="-2897654" y="-2985242"/>
            <a:ext cx="2921301" cy="292130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2845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17625" y="2746954"/>
            <a:ext cx="2956747"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21~11</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6" name="文本框 5">
            <a:extLst>
              <a:ext uri="{FF2B5EF4-FFF2-40B4-BE49-F238E27FC236}">
                <a16:creationId xmlns:a16="http://schemas.microsoft.com/office/drawing/2014/main" id="{EAFA795A-DDD2-4991-895C-491974B0D120}"/>
              </a:ext>
            </a:extLst>
          </p:cNvPr>
          <p:cNvSpPr txBox="1"/>
          <p:nvPr/>
        </p:nvSpPr>
        <p:spPr>
          <a:xfrm>
            <a:off x="10252574" y="4684935"/>
            <a:ext cx="1577676" cy="1862048"/>
          </a:xfrm>
          <a:prstGeom prst="rect">
            <a:avLst/>
          </a:prstGeom>
          <a:noFill/>
        </p:spPr>
        <p:txBody>
          <a:bodyPr wrap="none" rtlCol="0">
            <a:spAutoFit/>
          </a:bodyPr>
          <a:lstStyle/>
          <a:p>
            <a:pPr algn="r"/>
            <a:r>
              <a:rPr lang="en-US" altLang="zh-CN" sz="11500" b="1" dirty="0">
                <a:solidFill>
                  <a:schemeClr val="accent6">
                    <a:lumMod val="60000"/>
                    <a:lumOff val="40000"/>
                  </a:schemeClr>
                </a:solidFill>
              </a:rPr>
              <a:t>3</a:t>
            </a:r>
            <a:r>
              <a:rPr lang="zh-CN" altLang="en-US" sz="2000" dirty="0">
                <a:solidFill>
                  <a:schemeClr val="accent6">
                    <a:lumMod val="60000"/>
                    <a:lumOff val="40000"/>
                  </a:schemeClr>
                </a:solidFill>
              </a:rPr>
              <a:t>长期</a:t>
            </a:r>
            <a:endParaRPr lang="zh-CN" altLang="en-US" sz="1600" dirty="0">
              <a:solidFill>
                <a:schemeClr val="accent6">
                  <a:lumMod val="60000"/>
                  <a:lumOff val="40000"/>
                </a:schemeClr>
              </a:solidFill>
            </a:endParaRPr>
          </a:p>
        </p:txBody>
      </p:sp>
    </p:spTree>
    <p:extLst>
      <p:ext uri="{BB962C8B-B14F-4D97-AF65-F5344CB8AC3E}">
        <p14:creationId xmlns:p14="http://schemas.microsoft.com/office/powerpoint/2010/main" val="48701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734953" y="5907160"/>
            <a:ext cx="45719" cy="210904"/>
          </a:xfrm>
          <a:prstGeom prst="ellipse">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b="1" dirty="0">
              <a:solidFill>
                <a:schemeClr val="bg1"/>
              </a:solidFill>
            </a:endParaRPr>
          </a:p>
        </p:txBody>
      </p:sp>
      <p:sp>
        <p:nvSpPr>
          <p:cNvPr id="3" name="íṣḻîḋé">
            <a:extLst>
              <a:ext uri="{FF2B5EF4-FFF2-40B4-BE49-F238E27FC236}">
                <a16:creationId xmlns:a16="http://schemas.microsoft.com/office/drawing/2014/main" id="{2B54AE41-E796-41A4-8F76-A3BA1DE84BD3}"/>
              </a:ext>
            </a:extLst>
          </p:cNvPr>
          <p:cNvSpPr/>
          <p:nvPr/>
        </p:nvSpPr>
        <p:spPr>
          <a:xfrm rot="11624276" flipH="1">
            <a:off x="10059478" y="4672604"/>
            <a:ext cx="202841" cy="230431"/>
          </a:xfrm>
          <a:prstGeom prst="roundRect">
            <a:avLst>
              <a:gd name="adj" fmla="val 50000"/>
            </a:avLst>
          </a:prstGeom>
          <a:solidFill>
            <a:schemeClr val="bg1">
              <a:lumMod val="95000"/>
              <a:alpha val="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rot="14952381" flipV="1">
            <a:off x="6050645" y="3383644"/>
            <a:ext cx="90711" cy="90711"/>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lumMod val="20000"/>
              <a:lumOff val="80000"/>
              <a:alpha val="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828973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17518" y="5480664"/>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4">
                    <a:lumMod val="50000"/>
                  </a:schemeClr>
                </a:solidFill>
                <a:latin typeface="思源宋体 CN" panose="02020400000000000000" pitchFamily="18" charset="-122"/>
                <a:ea typeface="思源宋体 CN" panose="02020400000000000000" pitchFamily="18" charset="-122"/>
              </a:rPr>
              <a:t>新曲推荐</a:t>
            </a:r>
            <a:endParaRPr lang="en-US" altLang="zh-CN" sz="3600" b="1" spc="300" dirty="0">
              <a:solidFill>
                <a:schemeClr val="accent4">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4">
                    <a:lumMod val="50000"/>
                  </a:schemeClr>
                </a:solidFill>
                <a:latin typeface="思源宋体 CN" panose="02020400000000000000" pitchFamily="18" charset="-122"/>
                <a:ea typeface="思源宋体 CN" panose="02020400000000000000" pitchFamily="18" charset="-122"/>
              </a:rPr>
              <a:t>PICK UP</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4">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228108" y="586930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50492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16919724" flipH="1" flipV="1">
            <a:off x="11607337" y="703186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8222349" flipH="1" flipV="1">
            <a:off x="9970223" y="708057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7" name="文本框 6">
            <a:extLst>
              <a:ext uri="{FF2B5EF4-FFF2-40B4-BE49-F238E27FC236}">
                <a16:creationId xmlns:a16="http://schemas.microsoft.com/office/drawing/2014/main" id="{9C2D6A25-70B5-4353-985E-3014677E788E}"/>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no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noFill/>
                <a:latin typeface="思源宋体 CN" panose="02020400000000000000" pitchFamily="18" charset="-122"/>
                <a:ea typeface="思源宋体 CN" panose="02020400000000000000" pitchFamily="18" charset="-122"/>
              </a:rPr>
              <a:t>主榜 </a:t>
            </a:r>
            <a:r>
              <a:rPr lang="en-US" altLang="zh-CN" sz="3600" b="1" spc="300" dirty="0">
                <a:no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no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B868665D-BB12-4C31-B96C-8CC814B2454D}"/>
              </a:ext>
            </a:extLst>
          </p:cNvPr>
          <p:cNvSpPr/>
          <p:nvPr/>
        </p:nvSpPr>
        <p:spPr>
          <a:xfrm rot="13804863">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gradFill>
            <a:gsLst>
              <a:gs pos="100000">
                <a:schemeClr val="tx1"/>
              </a:gs>
              <a:gs pos="0">
                <a:schemeClr val="accent1">
                  <a:alpha val="0"/>
                </a:schemeClr>
              </a:gs>
            </a:gsLst>
            <a:lin ang="7800000" scaled="0"/>
          </a:gra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a:extLst>
              <a:ext uri="{FF2B5EF4-FFF2-40B4-BE49-F238E27FC236}">
                <a16:creationId xmlns:a16="http://schemas.microsoft.com/office/drawing/2014/main" id="{F0DE1FAA-47BE-453F-897B-FF29D980BDB2}"/>
              </a:ext>
            </a:extLst>
          </p:cNvPr>
          <p:cNvSpPr/>
          <p:nvPr/>
        </p:nvSpPr>
        <p:spPr>
          <a:xfrm>
            <a:off x="0" y="0"/>
            <a:ext cx="12192000" cy="6858000"/>
          </a:xfrm>
          <a:prstGeom prst="rect">
            <a:avLst/>
          </a:prstGeom>
          <a:solidFill>
            <a:schemeClr val="tx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313164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54843" y="5804435"/>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3">
                    <a:lumMod val="50000"/>
                  </a:schemeClr>
                </a:solidFill>
                <a:latin typeface="思源宋体 CN" panose="02020400000000000000" pitchFamily="18" charset="-122"/>
                <a:ea typeface="思源宋体 CN" panose="02020400000000000000" pitchFamily="18" charset="-122"/>
              </a:rPr>
              <a:t>主榜 </a:t>
            </a:r>
            <a:r>
              <a:rPr lang="en-US" altLang="zh-CN" sz="3600" b="1" spc="300" dirty="0">
                <a:solidFill>
                  <a:schemeClr val="accent3">
                    <a:lumMod val="50000"/>
                  </a:schemeClr>
                </a:solidFill>
                <a:latin typeface="思源宋体 CN" panose="02020400000000000000" pitchFamily="18" charset="-122"/>
                <a:ea typeface="思源宋体 CN" panose="02020400000000000000" pitchFamily="18" charset="-122"/>
              </a:rPr>
              <a:t>10~4</a:t>
            </a:r>
          </a:p>
          <a:p>
            <a:pPr algn="ctr">
              <a:lnSpc>
                <a:spcPct val="114000"/>
              </a:lnSpc>
            </a:pPr>
            <a:r>
              <a:rPr lang="en-US" altLang="zh-CN" sz="2000" spc="600" dirty="0">
                <a:solidFill>
                  <a:schemeClr val="accent3">
                    <a:lumMod val="50000"/>
                  </a:schemeClr>
                </a:solidFill>
                <a:latin typeface="思源宋体 CN" panose="02020400000000000000" pitchFamily="18" charset="-122"/>
                <a:ea typeface="思源宋体 CN" panose="02020400000000000000" pitchFamily="18" charset="-122"/>
              </a:rPr>
              <a:t>MAIN</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3">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302754" y="4964150"/>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34764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íṣḻîḋé">
            <a:extLst>
              <a:ext uri="{FF2B5EF4-FFF2-40B4-BE49-F238E27FC236}">
                <a16:creationId xmlns:a16="http://schemas.microsoft.com/office/drawing/2014/main" id="{2B54AE41-E796-41A4-8F76-A3BA1DE84BD3}"/>
              </a:ext>
            </a:extLst>
          </p:cNvPr>
          <p:cNvSpPr/>
          <p:nvPr/>
        </p:nvSpPr>
        <p:spPr>
          <a:xfrm rot="5400000" flipH="1" flipV="1">
            <a:off x="12296483" y="996365"/>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 name="íṣḻîḋé">
            <a:extLst>
              <a:ext uri="{FF2B5EF4-FFF2-40B4-BE49-F238E27FC236}">
                <a16:creationId xmlns:a16="http://schemas.microsoft.com/office/drawing/2014/main" id="{CD44EC33-6B96-468E-937E-0874029B0A85}"/>
              </a:ext>
            </a:extLst>
          </p:cNvPr>
          <p:cNvSpPr/>
          <p:nvPr/>
        </p:nvSpPr>
        <p:spPr>
          <a:xfrm rot="16391281" flipH="1" flipV="1">
            <a:off x="7215135" y="7087318"/>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chemeClr val="bg1"/>
              </a:solidFill>
            </a:endParaRPr>
          </a:p>
        </p:txBody>
      </p:sp>
      <p:sp>
        <p:nvSpPr>
          <p:cNvPr id="4" name="iśḷïďê">
            <a:extLst>
              <a:ext uri="{FF2B5EF4-FFF2-40B4-BE49-F238E27FC236}">
                <a16:creationId xmlns:a16="http://schemas.microsoft.com/office/drawing/2014/main" id="{54B7A871-D743-4656-BDAC-122477020963}"/>
              </a:ext>
            </a:extLst>
          </p:cNvPr>
          <p:cNvSpPr/>
          <p:nvPr/>
        </p:nvSpPr>
        <p:spPr>
          <a:xfrm>
            <a:off x="-4704000" y="-7371000"/>
            <a:ext cx="21600000" cy="21600000"/>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346673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8805078" y="5869803"/>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4696144" y="2746954"/>
            <a:ext cx="2799711" cy="1364091"/>
          </a:xfrm>
          <a:prstGeom prst="rect">
            <a:avLst/>
          </a:prstGeom>
          <a:noFill/>
        </p:spPr>
        <p:txBody>
          <a:bodyPr wrap="square" rtlCol="0">
            <a:spAutoFit/>
          </a:bodyPr>
          <a:lstStyle/>
          <a:p>
            <a:pPr algn="ctr">
              <a:lnSpc>
                <a:spcPct val="114000"/>
              </a:lnSpc>
            </a:pPr>
            <a:r>
              <a:rPr lang="en-US" altLang="zh-CN" dirty="0">
                <a:solidFill>
                  <a:schemeClr val="tx1">
                    <a:lumMod val="75000"/>
                    <a:lumOff val="25000"/>
                  </a:schemeClr>
                </a:solidFill>
                <a:latin typeface="站酷文艺体" panose="02000603000000000000" pitchFamily="2" charset="-122"/>
                <a:ea typeface="站酷文艺体" panose="02000603000000000000" pitchFamily="2" charset="-122"/>
              </a:rPr>
              <a:t>NEXT&gt;</a:t>
            </a:r>
          </a:p>
          <a:p>
            <a:pPr algn="ctr">
              <a:lnSpc>
                <a:spcPct val="114000"/>
              </a:lnSpc>
            </a:pPr>
            <a:r>
              <a:rPr lang="zh-CN" altLang="en-US" sz="3600" b="1" spc="300" dirty="0">
                <a:solidFill>
                  <a:schemeClr val="accent5">
                    <a:lumMod val="50000"/>
                  </a:schemeClr>
                </a:solidFill>
                <a:latin typeface="思源宋体 CN" panose="02020400000000000000" pitchFamily="18" charset="-122"/>
                <a:ea typeface="思源宋体 CN" panose="02020400000000000000" pitchFamily="18" charset="-122"/>
              </a:rPr>
              <a:t>历史回顾</a:t>
            </a:r>
            <a:endParaRPr lang="en-US" altLang="zh-CN" sz="3600" b="1" spc="300" dirty="0">
              <a:solidFill>
                <a:schemeClr val="accent5">
                  <a:lumMod val="50000"/>
                </a:schemeClr>
              </a:solidFill>
              <a:latin typeface="思源宋体 CN" panose="02020400000000000000" pitchFamily="18" charset="-122"/>
              <a:ea typeface="思源宋体 CN" panose="02020400000000000000" pitchFamily="18" charset="-122"/>
            </a:endParaRPr>
          </a:p>
          <a:p>
            <a:pPr algn="ctr">
              <a:lnSpc>
                <a:spcPct val="114000"/>
              </a:lnSpc>
            </a:pPr>
            <a:r>
              <a:rPr lang="en-US" altLang="zh-CN" sz="2000" spc="600" dirty="0">
                <a:solidFill>
                  <a:schemeClr val="accent5">
                    <a:lumMod val="50000"/>
                  </a:schemeClr>
                </a:solidFill>
                <a:latin typeface="思源宋体 CN" panose="02020400000000000000" pitchFamily="18" charset="-122"/>
                <a:ea typeface="思源宋体 CN" panose="02020400000000000000" pitchFamily="18" charset="-122"/>
              </a:rPr>
              <a:t>HISTORY</a:t>
            </a:r>
          </a:p>
        </p:txBody>
      </p:sp>
      <p:sp>
        <p:nvSpPr>
          <p:cNvPr id="8" name="iśḷïďê">
            <a:extLst>
              <a:ext uri="{FF2B5EF4-FFF2-40B4-BE49-F238E27FC236}">
                <a16:creationId xmlns:a16="http://schemas.microsoft.com/office/drawing/2014/main" id="{1E03F16C-3CF2-45BB-B263-FDC80B594753}"/>
              </a:ext>
            </a:extLst>
          </p:cNvPr>
          <p:cNvSpPr/>
          <p:nvPr/>
        </p:nvSpPr>
        <p:spPr>
          <a:xfrm rot="5400000">
            <a:off x="3675722" y="1008722"/>
            <a:ext cx="4840555" cy="484055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5">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0744403" y="501391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96954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2B7738E-AE29-4C26-B4DA-F2EC86776DD9}"/>
              </a:ext>
            </a:extLst>
          </p:cNvPr>
          <p:cNvGrpSpPr/>
          <p:nvPr/>
        </p:nvGrpSpPr>
        <p:grpSpPr>
          <a:xfrm>
            <a:off x="2107198" y="1635923"/>
            <a:ext cx="7990856" cy="805285"/>
            <a:chOff x="2730153" y="1539073"/>
            <a:chExt cx="8358866" cy="805285"/>
          </a:xfrm>
        </p:grpSpPr>
        <p:sp>
          <p:nvSpPr>
            <p:cNvPr id="5" name="iconfont-11800-5643682">
              <a:extLst>
                <a:ext uri="{FF2B5EF4-FFF2-40B4-BE49-F238E27FC236}">
                  <a16:creationId xmlns:a16="http://schemas.microsoft.com/office/drawing/2014/main" id="{6450019C-F8D8-4F04-95A9-44451F86C5C9}"/>
                </a:ext>
              </a:extLst>
            </p:cNvPr>
            <p:cNvSpPr/>
            <p:nvPr/>
          </p:nvSpPr>
          <p:spPr>
            <a:xfrm>
              <a:off x="2730153" y="1636871"/>
              <a:ext cx="640185" cy="612000"/>
            </a:xfrm>
            <a:custGeom>
              <a:avLst/>
              <a:gdLst>
                <a:gd name="T0" fmla="*/ 10735 w 11175"/>
                <a:gd name="T1" fmla="*/ 3413 h 11176"/>
                <a:gd name="T2" fmla="*/ 9537 w 11175"/>
                <a:gd name="T3" fmla="*/ 1637 h 11176"/>
                <a:gd name="T4" fmla="*/ 7761 w 11175"/>
                <a:gd name="T5" fmla="*/ 439 h 11176"/>
                <a:gd name="T6" fmla="*/ 5586 w 11175"/>
                <a:gd name="T7" fmla="*/ 0 h 11176"/>
                <a:gd name="T8" fmla="*/ 3411 w 11175"/>
                <a:gd name="T9" fmla="*/ 439 h 11176"/>
                <a:gd name="T10" fmla="*/ 1635 w 11175"/>
                <a:gd name="T11" fmla="*/ 1637 h 11176"/>
                <a:gd name="T12" fmla="*/ 439 w 11175"/>
                <a:gd name="T13" fmla="*/ 3413 h 11176"/>
                <a:gd name="T14" fmla="*/ 0 w 11175"/>
                <a:gd name="T15" fmla="*/ 5588 h 11176"/>
                <a:gd name="T16" fmla="*/ 438 w 11175"/>
                <a:gd name="T17" fmla="*/ 7763 h 11176"/>
                <a:gd name="T18" fmla="*/ 1636 w 11175"/>
                <a:gd name="T19" fmla="*/ 9539 h 11176"/>
                <a:gd name="T20" fmla="*/ 3412 w 11175"/>
                <a:gd name="T21" fmla="*/ 10737 h 11176"/>
                <a:gd name="T22" fmla="*/ 5587 w 11175"/>
                <a:gd name="T23" fmla="*/ 11176 h 11176"/>
                <a:gd name="T24" fmla="*/ 7762 w 11175"/>
                <a:gd name="T25" fmla="*/ 10737 h 11176"/>
                <a:gd name="T26" fmla="*/ 9539 w 11175"/>
                <a:gd name="T27" fmla="*/ 9539 h 11176"/>
                <a:gd name="T28" fmla="*/ 10736 w 11175"/>
                <a:gd name="T29" fmla="*/ 7763 h 11176"/>
                <a:gd name="T30" fmla="*/ 11175 w 11175"/>
                <a:gd name="T31" fmla="*/ 5588 h 11176"/>
                <a:gd name="T32" fmla="*/ 10735 w 11175"/>
                <a:gd name="T33" fmla="*/ 3413 h 11176"/>
                <a:gd name="T34" fmla="*/ 8972 w 11175"/>
                <a:gd name="T35" fmla="*/ 8973 h 11176"/>
                <a:gd name="T36" fmla="*/ 5587 w 11175"/>
                <a:gd name="T37" fmla="*/ 10376 h 11176"/>
                <a:gd name="T38" fmla="*/ 2202 w 11175"/>
                <a:gd name="T39" fmla="*/ 8973 h 11176"/>
                <a:gd name="T40" fmla="*/ 800 w 11175"/>
                <a:gd name="T41" fmla="*/ 5588 h 11176"/>
                <a:gd name="T42" fmla="*/ 2202 w 11175"/>
                <a:gd name="T43" fmla="*/ 2203 h 11176"/>
                <a:gd name="T44" fmla="*/ 5587 w 11175"/>
                <a:gd name="T45" fmla="*/ 801 h 11176"/>
                <a:gd name="T46" fmla="*/ 8972 w 11175"/>
                <a:gd name="T47" fmla="*/ 2203 h 11176"/>
                <a:gd name="T48" fmla="*/ 10375 w 11175"/>
                <a:gd name="T49" fmla="*/ 5588 h 11176"/>
                <a:gd name="T50" fmla="*/ 8972 w 11175"/>
                <a:gd name="T51" fmla="*/ 8973 h 11176"/>
                <a:gd name="T52" fmla="*/ 5594 w 11175"/>
                <a:gd name="T53" fmla="*/ 2446 h 11176"/>
                <a:gd name="T54" fmla="*/ 4981 w 11175"/>
                <a:gd name="T55" fmla="*/ 3094 h 11176"/>
                <a:gd name="T56" fmla="*/ 5171 w 11175"/>
                <a:gd name="T57" fmla="*/ 6436 h 11176"/>
                <a:gd name="T58" fmla="*/ 5593 w 11175"/>
                <a:gd name="T59" fmla="*/ 6834 h 11176"/>
                <a:gd name="T60" fmla="*/ 6016 w 11175"/>
                <a:gd name="T61" fmla="*/ 6436 h 11176"/>
                <a:gd name="T62" fmla="*/ 6206 w 11175"/>
                <a:gd name="T63" fmla="*/ 3094 h 11176"/>
                <a:gd name="T64" fmla="*/ 5594 w 11175"/>
                <a:gd name="T65" fmla="*/ 2446 h 11176"/>
                <a:gd name="T66" fmla="*/ 5594 w 11175"/>
                <a:gd name="T67" fmla="*/ 7598 h 11176"/>
                <a:gd name="T68" fmla="*/ 4994 w 11175"/>
                <a:gd name="T69" fmla="*/ 8198 h 11176"/>
                <a:gd name="T70" fmla="*/ 5594 w 11175"/>
                <a:gd name="T71" fmla="*/ 8798 h 11176"/>
                <a:gd name="T72" fmla="*/ 6194 w 11175"/>
                <a:gd name="T73" fmla="*/ 8198 h 11176"/>
                <a:gd name="T74" fmla="*/ 5594 w 11175"/>
                <a:gd name="T75" fmla="*/ 7598 h 1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75" h="11176">
                  <a:moveTo>
                    <a:pt x="10735" y="3413"/>
                  </a:moveTo>
                  <a:cubicBezTo>
                    <a:pt x="10454" y="2748"/>
                    <a:pt x="10051" y="2151"/>
                    <a:pt x="9537" y="1637"/>
                  </a:cubicBezTo>
                  <a:cubicBezTo>
                    <a:pt x="9024" y="1123"/>
                    <a:pt x="8427" y="721"/>
                    <a:pt x="7761" y="439"/>
                  </a:cubicBezTo>
                  <a:cubicBezTo>
                    <a:pt x="7072" y="148"/>
                    <a:pt x="6340" y="0"/>
                    <a:pt x="5586" y="0"/>
                  </a:cubicBezTo>
                  <a:cubicBezTo>
                    <a:pt x="4832" y="0"/>
                    <a:pt x="4100" y="148"/>
                    <a:pt x="3411" y="439"/>
                  </a:cubicBezTo>
                  <a:cubicBezTo>
                    <a:pt x="2746" y="720"/>
                    <a:pt x="2149" y="1123"/>
                    <a:pt x="1635" y="1637"/>
                  </a:cubicBezTo>
                  <a:cubicBezTo>
                    <a:pt x="1121" y="2150"/>
                    <a:pt x="720" y="2748"/>
                    <a:pt x="439" y="3413"/>
                  </a:cubicBezTo>
                  <a:cubicBezTo>
                    <a:pt x="147" y="4102"/>
                    <a:pt x="0" y="4834"/>
                    <a:pt x="0" y="5588"/>
                  </a:cubicBezTo>
                  <a:cubicBezTo>
                    <a:pt x="0" y="6342"/>
                    <a:pt x="147" y="7074"/>
                    <a:pt x="438" y="7763"/>
                  </a:cubicBezTo>
                  <a:cubicBezTo>
                    <a:pt x="720" y="8428"/>
                    <a:pt x="1122" y="9026"/>
                    <a:pt x="1636" y="9539"/>
                  </a:cubicBezTo>
                  <a:cubicBezTo>
                    <a:pt x="2150" y="10053"/>
                    <a:pt x="2746" y="10456"/>
                    <a:pt x="3412" y="10737"/>
                  </a:cubicBezTo>
                  <a:cubicBezTo>
                    <a:pt x="4101" y="11028"/>
                    <a:pt x="4833" y="11176"/>
                    <a:pt x="5587" y="11176"/>
                  </a:cubicBezTo>
                  <a:cubicBezTo>
                    <a:pt x="6341" y="11176"/>
                    <a:pt x="7073" y="11028"/>
                    <a:pt x="7762" y="10737"/>
                  </a:cubicBezTo>
                  <a:cubicBezTo>
                    <a:pt x="8427" y="10456"/>
                    <a:pt x="9025" y="10053"/>
                    <a:pt x="9539" y="9539"/>
                  </a:cubicBezTo>
                  <a:cubicBezTo>
                    <a:pt x="10052" y="9026"/>
                    <a:pt x="10455" y="8429"/>
                    <a:pt x="10736" y="7763"/>
                  </a:cubicBezTo>
                  <a:cubicBezTo>
                    <a:pt x="11027" y="7074"/>
                    <a:pt x="11175" y="6342"/>
                    <a:pt x="11175" y="5588"/>
                  </a:cubicBezTo>
                  <a:cubicBezTo>
                    <a:pt x="11173" y="4834"/>
                    <a:pt x="11026" y="4103"/>
                    <a:pt x="10735" y="3413"/>
                  </a:cubicBezTo>
                  <a:close/>
                  <a:moveTo>
                    <a:pt x="8972" y="8973"/>
                  </a:moveTo>
                  <a:cubicBezTo>
                    <a:pt x="8067" y="9878"/>
                    <a:pt x="6866" y="10376"/>
                    <a:pt x="5587" y="10376"/>
                  </a:cubicBezTo>
                  <a:cubicBezTo>
                    <a:pt x="4309" y="10376"/>
                    <a:pt x="3106" y="9878"/>
                    <a:pt x="2202" y="8973"/>
                  </a:cubicBezTo>
                  <a:cubicBezTo>
                    <a:pt x="1298" y="8069"/>
                    <a:pt x="800" y="6867"/>
                    <a:pt x="800" y="5588"/>
                  </a:cubicBezTo>
                  <a:cubicBezTo>
                    <a:pt x="800" y="4309"/>
                    <a:pt x="1297" y="3107"/>
                    <a:pt x="2202" y="2203"/>
                  </a:cubicBezTo>
                  <a:cubicBezTo>
                    <a:pt x="3107" y="1299"/>
                    <a:pt x="4309" y="801"/>
                    <a:pt x="5587" y="801"/>
                  </a:cubicBezTo>
                  <a:cubicBezTo>
                    <a:pt x="6866" y="801"/>
                    <a:pt x="8069" y="1298"/>
                    <a:pt x="8972" y="2203"/>
                  </a:cubicBezTo>
                  <a:cubicBezTo>
                    <a:pt x="9876" y="3108"/>
                    <a:pt x="10375" y="4309"/>
                    <a:pt x="10375" y="5588"/>
                  </a:cubicBezTo>
                  <a:cubicBezTo>
                    <a:pt x="10375" y="6867"/>
                    <a:pt x="9876" y="8069"/>
                    <a:pt x="8972" y="8973"/>
                  </a:cubicBezTo>
                  <a:close/>
                  <a:moveTo>
                    <a:pt x="5594" y="2446"/>
                  </a:moveTo>
                  <a:cubicBezTo>
                    <a:pt x="5241" y="2446"/>
                    <a:pt x="4961" y="2742"/>
                    <a:pt x="4981" y="3094"/>
                  </a:cubicBezTo>
                  <a:lnTo>
                    <a:pt x="5171" y="6436"/>
                  </a:lnTo>
                  <a:cubicBezTo>
                    <a:pt x="5184" y="6659"/>
                    <a:pt x="5370" y="6834"/>
                    <a:pt x="5593" y="6834"/>
                  </a:cubicBezTo>
                  <a:cubicBezTo>
                    <a:pt x="5818" y="6834"/>
                    <a:pt x="6003" y="6659"/>
                    <a:pt x="6016" y="6436"/>
                  </a:cubicBezTo>
                  <a:lnTo>
                    <a:pt x="6206" y="3094"/>
                  </a:lnTo>
                  <a:cubicBezTo>
                    <a:pt x="6226" y="2742"/>
                    <a:pt x="5946" y="2446"/>
                    <a:pt x="5594" y="2446"/>
                  </a:cubicBezTo>
                  <a:close/>
                  <a:moveTo>
                    <a:pt x="5594" y="7598"/>
                  </a:moveTo>
                  <a:cubicBezTo>
                    <a:pt x="5264" y="7598"/>
                    <a:pt x="4994" y="7868"/>
                    <a:pt x="4994" y="8198"/>
                  </a:cubicBezTo>
                  <a:cubicBezTo>
                    <a:pt x="4994" y="8528"/>
                    <a:pt x="5264" y="8798"/>
                    <a:pt x="5594" y="8798"/>
                  </a:cubicBezTo>
                  <a:cubicBezTo>
                    <a:pt x="5924" y="8798"/>
                    <a:pt x="6194" y="8528"/>
                    <a:pt x="6194" y="8198"/>
                  </a:cubicBezTo>
                  <a:cubicBezTo>
                    <a:pt x="6194" y="7868"/>
                    <a:pt x="5924" y="7598"/>
                    <a:pt x="5594" y="759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7">
              <a:extLst>
                <a:ext uri="{FF2B5EF4-FFF2-40B4-BE49-F238E27FC236}">
                  <a16:creationId xmlns:a16="http://schemas.microsoft.com/office/drawing/2014/main" id="{A028D3A4-1836-4A18-B285-B4CCB7059911}"/>
                </a:ext>
              </a:extLst>
            </p:cNvPr>
            <p:cNvSpPr/>
            <p:nvPr/>
          </p:nvSpPr>
          <p:spPr>
            <a:xfrm>
              <a:off x="3629774" y="1539073"/>
              <a:ext cx="7459245"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请不要试图人为操纵数据结果，当心得不偿失！</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操纵数据对投稿和本刊均有损害，操纵者未必能得到想要的结果。</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1" name="组合 10">
            <a:extLst>
              <a:ext uri="{FF2B5EF4-FFF2-40B4-BE49-F238E27FC236}">
                <a16:creationId xmlns:a16="http://schemas.microsoft.com/office/drawing/2014/main" id="{F87DAEE6-E046-4763-8513-C2AB2E7D26A5}"/>
              </a:ext>
            </a:extLst>
          </p:cNvPr>
          <p:cNvGrpSpPr/>
          <p:nvPr/>
        </p:nvGrpSpPr>
        <p:grpSpPr>
          <a:xfrm>
            <a:off x="2107198" y="3032983"/>
            <a:ext cx="7990856" cy="805285"/>
            <a:chOff x="2067441" y="3724888"/>
            <a:chExt cx="7990856" cy="805285"/>
          </a:xfrm>
        </p:grpSpPr>
        <p:pic>
          <p:nvPicPr>
            <p:cNvPr id="7" name="图形 6">
              <a:extLst>
                <a:ext uri="{FF2B5EF4-FFF2-40B4-BE49-F238E27FC236}">
                  <a16:creationId xmlns:a16="http://schemas.microsoft.com/office/drawing/2014/main" id="{775BD773-392E-4D00-BAAE-A089DEAD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441" y="3820375"/>
              <a:ext cx="612000" cy="574648"/>
            </a:xfrm>
            <a:prstGeom prst="rect">
              <a:avLst/>
            </a:prstGeom>
          </p:spPr>
        </p:pic>
        <p:sp>
          <p:nvSpPr>
            <p:cNvPr id="10" name="矩形 9">
              <a:extLst>
                <a:ext uri="{FF2B5EF4-FFF2-40B4-BE49-F238E27FC236}">
                  <a16:creationId xmlns:a16="http://schemas.microsoft.com/office/drawing/2014/main" id="{C5E2E9F9-228B-4A99-BA6F-867E1F9729FE}"/>
                </a:ext>
              </a:extLst>
            </p:cNvPr>
            <p:cNvSpPr/>
            <p:nvPr/>
          </p:nvSpPr>
          <p:spPr>
            <a:xfrm>
              <a:off x="2927454" y="3724888"/>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建议您在横屏下观看本视频。</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如果您使用手机观看，建议您使用全屏模式以获得最佳观感。</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grpSp>
        <p:nvGrpSpPr>
          <p:cNvPr id="18" name="组合 17">
            <a:extLst>
              <a:ext uri="{FF2B5EF4-FFF2-40B4-BE49-F238E27FC236}">
                <a16:creationId xmlns:a16="http://schemas.microsoft.com/office/drawing/2014/main" id="{2F2FD032-359E-448C-AC2C-7A40F0848B7A}"/>
              </a:ext>
            </a:extLst>
          </p:cNvPr>
          <p:cNvGrpSpPr/>
          <p:nvPr/>
        </p:nvGrpSpPr>
        <p:grpSpPr>
          <a:xfrm>
            <a:off x="2107198" y="4427234"/>
            <a:ext cx="7990856" cy="805285"/>
            <a:chOff x="2100572" y="4440486"/>
            <a:chExt cx="7990856" cy="805285"/>
          </a:xfrm>
        </p:grpSpPr>
        <p:pic>
          <p:nvPicPr>
            <p:cNvPr id="14" name="图形 13">
              <a:extLst>
                <a:ext uri="{FF2B5EF4-FFF2-40B4-BE49-F238E27FC236}">
                  <a16:creationId xmlns:a16="http://schemas.microsoft.com/office/drawing/2014/main" id="{1ADC1F32-43AC-458D-8D8D-5DB376EEA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0572" y="4538784"/>
              <a:ext cx="612000" cy="569303"/>
            </a:xfrm>
            <a:prstGeom prst="rect">
              <a:avLst/>
            </a:prstGeom>
          </p:spPr>
        </p:pic>
        <p:sp>
          <p:nvSpPr>
            <p:cNvPr id="15" name="矩形 14">
              <a:extLst>
                <a:ext uri="{FF2B5EF4-FFF2-40B4-BE49-F238E27FC236}">
                  <a16:creationId xmlns:a16="http://schemas.microsoft.com/office/drawing/2014/main" id="{1D4ED14B-640F-41E5-88EB-D0E3FEA5283F}"/>
                </a:ext>
              </a:extLst>
            </p:cNvPr>
            <p:cNvSpPr/>
            <p:nvPr/>
          </p:nvSpPr>
          <p:spPr>
            <a:xfrm>
              <a:off x="2960585" y="4440486"/>
              <a:ext cx="7130843" cy="805285"/>
            </a:xfrm>
            <a:prstGeom prst="rect">
              <a:avLst/>
            </a:prstGeom>
          </p:spPr>
          <p:txBody>
            <a:bodyPr wrap="square" anchor="t">
              <a:spAutoFit/>
            </a:bodyPr>
            <a:lstStyle/>
            <a:p>
              <a:pPr>
                <a:lnSpc>
                  <a:spcPct val="114000"/>
                </a:lnSpc>
              </a:pPr>
              <a:r>
                <a:rPr lang="zh-CN" altLang="en-US"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rPr>
                <a:t>别瞎写诗，回头是岸。</a:t>
              </a:r>
              <a:endParaRPr lang="en-US" altLang="zh-CN" sz="2400" b="1" spc="150" dirty="0">
                <a:solidFill>
                  <a:schemeClr val="accent1">
                    <a:lumMod val="60000"/>
                    <a:lumOff val="40000"/>
                  </a:schemeClr>
                </a:solidFill>
                <a:latin typeface="思源黑体 Medium" panose="020B0600000000000000" pitchFamily="34" charset="-122"/>
                <a:ea typeface="思源黑体 Medium" panose="020B0600000000000000" pitchFamily="34" charset="-122"/>
              </a:endParaRPr>
            </a:p>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请尊重作者和歌手，本刊内请勿发布歌手应援等任何不适宜内容。</a:t>
              </a:r>
              <a:endParaRPr lang="en-US" altLang="zh-CN" sz="2000" spc="150" dirty="0">
                <a:solidFill>
                  <a:schemeClr val="bg1"/>
                </a:solidFill>
                <a:latin typeface="思源黑体 Medium" panose="020B0600000000000000" pitchFamily="34" charset="-122"/>
                <a:ea typeface="思源黑体 Medium" panose="020B0600000000000000" pitchFamily="34" charset="-122"/>
              </a:endParaRPr>
            </a:p>
          </p:txBody>
        </p:sp>
      </p:grpSp>
    </p:spTree>
    <p:custDataLst>
      <p:tags r:id="rId2"/>
    </p:custDataLst>
    <p:extLst>
      <p:ext uri="{BB962C8B-B14F-4D97-AF65-F5344CB8AC3E}">
        <p14:creationId xmlns:p14="http://schemas.microsoft.com/office/powerpoint/2010/main" val="2993834219"/>
      </p:ext>
    </p:extLst>
  </p:cSld>
  <p:clrMapOvr>
    <a:masterClrMapping/>
  </p:clrMapOvr>
  <mc:AlternateContent xmlns:mc="http://schemas.openxmlformats.org/markup-compatibility/2006" xmlns:p159="http://schemas.microsoft.com/office/powerpoint/2015/09/main">
    <mc:Choice Requires="p159">
      <p:transition spd="slow" advTm="1500">
        <p159:morph option="byObject"/>
      </p:transition>
    </mc:Choice>
    <mc:Fallback xmlns="">
      <p:transition spd="slow" advTm="1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历史回顾</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History</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又到了历史回顾的时间，来看看一年前的正式刊里都有哪些热门曲目吧。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矩形 17">
            <a:extLst>
              <a:ext uri="{FF2B5EF4-FFF2-40B4-BE49-F238E27FC236}">
                <a16:creationId xmlns:a16="http://schemas.microsoft.com/office/drawing/2014/main" id="{6143E570-47A8-406E-9B9F-44803F971789}"/>
              </a:ext>
            </a:extLst>
          </p:cNvPr>
          <p:cNvSpPr/>
          <p:nvPr/>
        </p:nvSpPr>
        <p:spPr>
          <a:xfrm flipH="1">
            <a:off x="4410875" y="2776364"/>
            <a:ext cx="7305337" cy="2140073"/>
          </a:xfrm>
          <a:prstGeom prst="rect">
            <a:avLst/>
          </a:prstGeom>
        </p:spPr>
        <p:txBody>
          <a:bodyPr wrap="square" rIns="0">
            <a:spAutoFit/>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av{int </a:t>
            </a:r>
            <a:r>
              <a:rPr kumimoji="0" lang="en-US" altLang="zh-CN" sz="2000" b="1" i="0" u="none" strike="noStrike" kern="1200" cap="none" normalizeH="0" baseline="0" noProof="0" dirty="0" err="1">
                <a:ln>
                  <a:noFill/>
                </a:ln>
                <a:solidFill>
                  <a:schemeClr val="accent2"/>
                </a:solidFill>
                <a:effectLst/>
                <a:uLnTx/>
                <a:uFillTx/>
                <a:latin typeface="HarmonyOS Sans" panose="00000500000000000000" pitchFamily="2" charset="0"/>
                <a:ea typeface="思源黑体 Normal" panose="020B0400000000000000" pitchFamily="34" charset="-122"/>
              </a:rPr>
              <a:t>history:aid</a:t>
            </a:r>
            <a:r>
              <a:rPr kumimoji="0" lang="en-US" altLang="zh-CN" sz="2000" b="1" i="0" u="none" strike="noStrike" kern="1200" cap="none" normalizeH="0" baseline="0" noProof="0" dirty="0">
                <a:ln>
                  <a:noFill/>
                </a:ln>
                <a:solidFill>
                  <a:schemeClr val="accent2"/>
                </a:solidFill>
                <a:effectLst/>
                <a:uLnTx/>
                <a:uFillTx/>
                <a:latin typeface="HarmonyOS Sans" panose="00000500000000000000" pitchFamily="2" charset="0"/>
                <a:ea typeface="思源黑体 Normal" panose="020B0400000000000000" pitchFamily="34" charset="-122"/>
              </a:rPr>
              <a:t>}</a:t>
            </a:r>
          </a:p>
          <a:p>
            <a:pPr algn="r">
              <a:lnSpc>
                <a:spcPct val="114000"/>
              </a:lnSpc>
            </a:pPr>
            <a:r>
              <a:rPr lang="en-US" altLang="zh-CN" sz="200" spc="150" dirty="0">
                <a:solidFill>
                  <a:srgbClr val="333333"/>
                </a:solidFill>
                <a:latin typeface="思源黑体 Normal" panose="020B0400000000000000" pitchFamily="34" charset="-122"/>
                <a:ea typeface="思源黑体 Normal" panose="020B0400000000000000" pitchFamily="34" charset="-122"/>
              </a:rPr>
              <a:t>  </a:t>
            </a:r>
          </a:p>
          <a:p>
            <a:pPr marL="0" marR="0" lvl="0" indent="0" algn="r"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周刊</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Synthesizer V</a:t>
            </a:r>
            <a:r>
              <a:rPr kumimoji="0" lang="zh-CN" altLang="en-US"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排行榜 </a:t>
            </a:r>
            <a:r>
              <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rPr>
              <a:t>#</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{int </a:t>
            </a:r>
            <a:r>
              <a:rPr lang="en-US" altLang="zh-CN" sz="2800" b="1" spc="150" dirty="0" err="1">
                <a:solidFill>
                  <a:srgbClr val="86F3D2">
                    <a:lumMod val="50000"/>
                  </a:srgbClr>
                </a:solidFill>
                <a:latin typeface="思源宋体 CN" panose="02020400000000000000" pitchFamily="18" charset="-122"/>
                <a:ea typeface="思源宋体 CN" panose="02020400000000000000" pitchFamily="18" charset="-122"/>
              </a:rPr>
              <a:t>history:index</a:t>
            </a:r>
            <a:r>
              <a:rPr lang="en-US" altLang="zh-CN" sz="2800" b="1" spc="150" dirty="0">
                <a:solidFill>
                  <a:srgbClr val="86F3D2">
                    <a:lumMod val="50000"/>
                  </a:srgbClr>
                </a:solidFill>
                <a:latin typeface="思源宋体 CN" panose="02020400000000000000" pitchFamily="18" charset="-122"/>
                <a:ea typeface="思源宋体 CN" panose="02020400000000000000" pitchFamily="18" charset="-122"/>
              </a:rPr>
              <a:t> 0&gt;3}</a:t>
            </a:r>
            <a:endParaRPr kumimoji="0" lang="en-US" altLang="zh-CN" sz="2800" b="1" i="0" u="none" strike="noStrike" kern="1200" cap="none" spc="150" normalizeH="0" baseline="0" noProof="0" dirty="0">
              <a:ln>
                <a:noFill/>
              </a:ln>
              <a:solidFill>
                <a:srgbClr val="86F3D2">
                  <a:lumMod val="50000"/>
                </a:srgbClr>
              </a:solidFill>
              <a:effectLst/>
              <a:uLnTx/>
              <a:uFillTx/>
              <a:latin typeface="思源宋体 CN" panose="02020400000000000000" pitchFamily="18" charset="-122"/>
              <a:ea typeface="思源宋体 CN" panose="02020400000000000000" pitchFamily="18" charset="-122"/>
            </a:endParaRPr>
          </a:p>
          <a:p>
            <a:pPr algn="r">
              <a:lnSpc>
                <a:spcPct val="114000"/>
              </a:lnSpc>
            </a:pPr>
            <a:r>
              <a:rPr lang="en-US" altLang="zh-CN" sz="400" spc="150" dirty="0">
                <a:solidFill>
                  <a:srgbClr val="333333"/>
                </a:solidFill>
                <a:latin typeface="思源黑体 Normal" panose="020B0400000000000000" pitchFamily="34" charset="-122"/>
                <a:ea typeface="思源黑体 Normal" panose="020B0400000000000000" pitchFamily="34" charset="-122"/>
              </a:rPr>
              <a:t>  </a:t>
            </a:r>
          </a:p>
          <a:p>
            <a:pPr algn="r">
              <a:lnSpc>
                <a:spcPct val="114000"/>
              </a:lnSpc>
            </a:pPr>
            <a:r>
              <a:rPr lang="zh-CN" altLang="en-US" dirty="0">
                <a:solidFill>
                  <a:srgbClr val="333333"/>
                </a:solidFill>
                <a:latin typeface="HarmonyOS Sans SC Medium" panose="00000600000000000000" pitchFamily="2" charset="-122"/>
                <a:ea typeface="HarmonyOS Sans SC Medium" panose="00000600000000000000" pitchFamily="2" charset="-122"/>
              </a:rPr>
              <a:t>本期收录时间：</a:t>
            </a:r>
            <a:r>
              <a:rPr lang="en-US" altLang="zh-CN" dirty="0">
                <a:solidFill>
                  <a:srgbClr val="333333"/>
                </a:solidFill>
                <a:latin typeface="HarmonyOS Sans SC Medium" panose="00000600000000000000" pitchFamily="2" charset="-122"/>
                <a:ea typeface="HarmonyOS Sans SC Medium" panose="00000600000000000000" pitchFamily="2" charset="-122"/>
              </a:rPr>
              <a:t>{time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history:start_time</a:t>
            </a:r>
            <a:r>
              <a:rPr lang="en-US" altLang="zh-CN" dirty="0">
                <a:solidFill>
                  <a:srgbClr val="333333"/>
                </a:solidFill>
                <a:latin typeface="HarmonyOS Sans SC Medium" panose="00000600000000000000" pitchFamily="2" charset="-122"/>
                <a:ea typeface="HarmonyOS Sans SC Medium" panose="00000600000000000000" pitchFamily="2" charset="-122"/>
              </a:rPr>
              <a:t> %Y/%m/%d\</a:t>
            </a:r>
            <a:r>
              <a:rPr lang="en-US" altLang="zh-CN" dirty="0" err="1">
                <a:solidFill>
                  <a:srgbClr val="333333"/>
                </a:solidFill>
                <a:latin typeface="HarmonyOS Sans SC Medium" panose="00000600000000000000" pitchFamily="2" charset="-122"/>
                <a:ea typeface="HarmonyOS Sans SC Medium" panose="00000600000000000000" pitchFamily="2" charset="-122"/>
              </a:rPr>
              <a:t>s%H</a:t>
            </a:r>
            <a:r>
              <a:rPr lang="en-US" altLang="zh-CN" dirty="0">
                <a:solidFill>
                  <a:srgbClr val="333333"/>
                </a:solidFill>
                <a:latin typeface="HarmonyOS Sans SC Medium" panose="00000600000000000000" pitchFamily="2" charset="-122"/>
                <a:ea typeface="HarmonyOS Sans SC Medium" panose="00000600000000000000" pitchFamily="2" charset="-122"/>
              </a:rPr>
              <a:t>:%M} ~ {time </a:t>
            </a:r>
            <a:r>
              <a:rPr lang="en-US" altLang="zh-CN" dirty="0" err="1">
                <a:solidFill>
                  <a:srgbClr val="333333"/>
                </a:solidFill>
                <a:latin typeface="HarmonyOS Sans SC Medium" panose="00000600000000000000" pitchFamily="2" charset="-122"/>
                <a:ea typeface="HarmonyOS Sans SC Medium" panose="00000600000000000000" pitchFamily="2" charset="-122"/>
              </a:rPr>
              <a:t>history:end_time</a:t>
            </a:r>
            <a:r>
              <a:rPr lang="en-US" altLang="zh-CN" dirty="0">
                <a:solidFill>
                  <a:srgbClr val="333333"/>
                </a:solidFill>
                <a:latin typeface="HarmonyOS Sans SC Medium" panose="00000600000000000000" pitchFamily="2" charset="-122"/>
                <a:ea typeface="HarmonyOS Sans SC Medium" panose="00000600000000000000" pitchFamily="2" charset="-122"/>
              </a:rPr>
              <a:t> %Y/%m/%d\</a:t>
            </a:r>
            <a:r>
              <a:rPr lang="en-US" altLang="zh-CN" dirty="0" err="1">
                <a:solidFill>
                  <a:srgbClr val="333333"/>
                </a:solidFill>
                <a:latin typeface="HarmonyOS Sans SC Medium" panose="00000600000000000000" pitchFamily="2" charset="-122"/>
                <a:ea typeface="HarmonyOS Sans SC Medium" panose="00000600000000000000" pitchFamily="2" charset="-122"/>
              </a:rPr>
              <a:t>s%H</a:t>
            </a:r>
            <a:r>
              <a:rPr lang="en-US" altLang="zh-CN" dirty="0">
                <a:solidFill>
                  <a:srgbClr val="333333"/>
                </a:solidFill>
                <a:latin typeface="HarmonyOS Sans SC Medium" panose="00000600000000000000" pitchFamily="2" charset="-122"/>
                <a:ea typeface="HarmonyOS Sans SC Medium" panose="00000600000000000000" pitchFamily="2" charset="-122"/>
              </a:rPr>
              <a:t>:%M}</a:t>
            </a:r>
          </a:p>
        </p:txBody>
      </p:sp>
      <p:sp>
        <p:nvSpPr>
          <p:cNvPr id="11" name="矩形: 圆角 10">
            <a:extLst>
              <a:ext uri="{FF2B5EF4-FFF2-40B4-BE49-F238E27FC236}">
                <a16:creationId xmlns:a16="http://schemas.microsoft.com/office/drawing/2014/main" id="{3DE8EBE6-A62E-44F5-B4E3-A847FDE3C833}"/>
              </a:ext>
            </a:extLst>
          </p:cNvPr>
          <p:cNvSpPr/>
          <p:nvPr/>
        </p:nvSpPr>
        <p:spPr>
          <a:xfrm>
            <a:off x="9753380" y="1367354"/>
            <a:ext cx="1969410" cy="1230881"/>
          </a:xfrm>
          <a:prstGeom prst="roundRect">
            <a:avLst>
              <a:gd name="adj" fmla="val 7897"/>
            </a:avLst>
          </a:prstGeom>
          <a:noFill/>
          <a:ln w="57150" cap="rnd" cmpd="sng">
            <a:solidFill>
              <a:schemeClr val="accent1"/>
            </a:solidFill>
            <a:round/>
            <a:extLst>
              <a:ext uri="{C807C97D-BFC1-408E-A445-0C87EB9F89A2}">
                <ask:lineSketchStyleProps xmlns:ask="http://schemas.microsoft.com/office/drawing/2018/sketchyshapes" xmlns="" sd="1219033472">
                  <a:custGeom>
                    <a:avLst/>
                    <a:gdLst>
                      <a:gd name="connsiteX0" fmla="*/ 0 w 2780519"/>
                      <a:gd name="connsiteY0" fmla="*/ 0 h 1564042"/>
                      <a:gd name="connsiteX1" fmla="*/ 2780519 w 2780519"/>
                      <a:gd name="connsiteY1" fmla="*/ 0 h 1564042"/>
                      <a:gd name="connsiteX2" fmla="*/ 2780519 w 2780519"/>
                      <a:gd name="connsiteY2" fmla="*/ 1564042 h 1564042"/>
                      <a:gd name="connsiteX3" fmla="*/ 0 w 2780519"/>
                      <a:gd name="connsiteY3" fmla="*/ 1564042 h 1564042"/>
                      <a:gd name="connsiteX4" fmla="*/ 0 w 2780519"/>
                      <a:gd name="connsiteY4" fmla="*/ 0 h 156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19" h="1564042" extrusionOk="0">
                        <a:moveTo>
                          <a:pt x="0" y="0"/>
                        </a:moveTo>
                        <a:cubicBezTo>
                          <a:pt x="648925" y="118645"/>
                          <a:pt x="2134217" y="116012"/>
                          <a:pt x="2780519" y="0"/>
                        </a:cubicBezTo>
                        <a:cubicBezTo>
                          <a:pt x="2829181" y="646848"/>
                          <a:pt x="2783708" y="984899"/>
                          <a:pt x="2780519" y="1564042"/>
                        </a:cubicBezTo>
                        <a:cubicBezTo>
                          <a:pt x="2402684" y="1698642"/>
                          <a:pt x="890486" y="1406846"/>
                          <a:pt x="0" y="1564042"/>
                        </a:cubicBezTo>
                        <a:cubicBezTo>
                          <a:pt x="132530" y="891870"/>
                          <a:pt x="136296" y="7742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pic>
        <p:nvPicPr>
          <p:cNvPr id="12" name="图片 11">
            <a:extLst>
              <a:ext uri="{FF2B5EF4-FFF2-40B4-BE49-F238E27FC236}">
                <a16:creationId xmlns:a16="http://schemas.microsoft.com/office/drawing/2014/main" id="{C860DC83-1014-4C2C-A602-8E4315392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6" name="文本框 5">
            <a:extLst>
              <a:ext uri="{FF2B5EF4-FFF2-40B4-BE49-F238E27FC236}">
                <a16:creationId xmlns:a16="http://schemas.microsoft.com/office/drawing/2014/main" id="{F9DEF762-BC17-42BC-A58E-86B773332518}"/>
              </a:ext>
            </a:extLst>
          </p:cNvPr>
          <p:cNvSpPr txBox="1"/>
          <p:nvPr/>
        </p:nvSpPr>
        <p:spPr>
          <a:xfrm>
            <a:off x="3771779" y="1021073"/>
            <a:ext cx="4648442" cy="369332"/>
          </a:xfrm>
          <a:prstGeom prst="rect">
            <a:avLst/>
          </a:prstGeom>
          <a:noFill/>
        </p:spPr>
        <p:txBody>
          <a:bodyPr wrap="square" rtlCol="0">
            <a:spAutoFit/>
          </a:bodyPr>
          <a:lstStyle/>
          <a:p>
            <a:r>
              <a:rPr lang="en-US" altLang="zh-CN" dirty="0"/>
              <a:t>{pic </a:t>
            </a:r>
            <a:r>
              <a:rPr lang="en-US" altLang="zh-CN" dirty="0" err="1"/>
              <a:t>history:cover</a:t>
            </a:r>
            <a:r>
              <a:rPr lang="en-US" altLang="zh-CN" dirty="0"/>
              <a:t> (27.09,3.8</a:t>
            </a:r>
            <a:r>
              <a:rPr lang="en-US" altLang="zh-CN"/>
              <a:t>)  (5.47,3.42)}</a:t>
            </a:r>
            <a:endParaRPr lang="zh-CN" altLang="en-US" dirty="0"/>
          </a:p>
        </p:txBody>
      </p:sp>
    </p:spTree>
    <p:extLst>
      <p:ext uri="{BB962C8B-B14F-4D97-AF65-F5344CB8AC3E}">
        <p14:creationId xmlns:p14="http://schemas.microsoft.com/office/powerpoint/2010/main" val="37933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iśḷïďê">
            <a:extLst>
              <a:ext uri="{FF2B5EF4-FFF2-40B4-BE49-F238E27FC236}">
                <a16:creationId xmlns:a16="http://schemas.microsoft.com/office/drawing/2014/main" id="{71CD4016-6518-4EEE-A9A7-B8C102D53099}"/>
              </a:ext>
            </a:extLst>
          </p:cNvPr>
          <p:cNvSpPr/>
          <p:nvPr/>
        </p:nvSpPr>
        <p:spPr>
          <a:xfrm rot="14952381">
            <a:off x="11820494" y="-5378503"/>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íṣḻîḋé">
            <a:extLst>
              <a:ext uri="{FF2B5EF4-FFF2-40B4-BE49-F238E27FC236}">
                <a16:creationId xmlns:a16="http://schemas.microsoft.com/office/drawing/2014/main" id="{8C4274F2-FDAB-496C-B2A5-E1A7F40EEC7D}"/>
              </a:ext>
            </a:extLst>
          </p:cNvPr>
          <p:cNvSpPr/>
          <p:nvPr/>
        </p:nvSpPr>
        <p:spPr>
          <a:xfrm rot="5400000" flipH="1">
            <a:off x="11251742" y="7093298"/>
            <a:ext cx="377041" cy="37704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Tree>
    <p:extLst>
      <p:ext uri="{BB962C8B-B14F-4D97-AF65-F5344CB8AC3E}">
        <p14:creationId xmlns:p14="http://schemas.microsoft.com/office/powerpoint/2010/main" val="10163754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以上就是两个月前的</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周刊的主榜内容。字母人（们）再次拿下一分，祝贺。</a:t>
            </a:r>
            <a:endParaRPr lang="en-US" altLang="zh-CN" sz="2200" dirty="0">
              <a:solidFill>
                <a:schemeClr val="tx1"/>
              </a:solidFill>
              <a:latin typeface="思源黑体" panose="020B0500000000000000" pitchFamily="34" charset="-122"/>
              <a:ea typeface="思源黑体" panose="020B0500000000000000" pitchFamily="34" charset="-122"/>
            </a:endParaRPr>
          </a:p>
        </p:txBody>
      </p:sp>
      <p:pic>
        <p:nvPicPr>
          <p:cNvPr id="10" name="图片 9">
            <a:extLst>
              <a:ext uri="{FF2B5EF4-FFF2-40B4-BE49-F238E27FC236}">
                <a16:creationId xmlns:a16="http://schemas.microsoft.com/office/drawing/2014/main" id="{53A95BC7-2643-4EC2-8BEC-753EF152D5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pic>
        <p:nvPicPr>
          <p:cNvPr id="2" name="图片 1">
            <a:extLst>
              <a:ext uri="{FF2B5EF4-FFF2-40B4-BE49-F238E27FC236}">
                <a16:creationId xmlns:a16="http://schemas.microsoft.com/office/drawing/2014/main" id="{50543879-362C-4386-B3CF-5C5BEDF49E58}"/>
              </a:ext>
            </a:extLst>
          </p:cNvPr>
          <p:cNvPicPr>
            <a:picLocks noChangeAspect="1"/>
          </p:cNvPicPr>
          <p:nvPr/>
        </p:nvPicPr>
        <p:blipFill>
          <a:blip r:embed="rId3"/>
          <a:stretch>
            <a:fillRect/>
          </a:stretch>
        </p:blipFill>
        <p:spPr>
          <a:xfrm>
            <a:off x="11162353" y="360295"/>
            <a:ext cx="560438" cy="562440"/>
          </a:xfrm>
          <a:prstGeom prst="roundRect">
            <a:avLst/>
          </a:prstGeom>
          <a:ln w="38100">
            <a:solidFill>
              <a:schemeClr val="accent1"/>
            </a:solidFill>
          </a:ln>
        </p:spPr>
      </p:pic>
      <p:sp>
        <p:nvSpPr>
          <p:cNvPr id="11" name="文本框 10">
            <a:extLst>
              <a:ext uri="{FF2B5EF4-FFF2-40B4-BE49-F238E27FC236}">
                <a16:creationId xmlns:a16="http://schemas.microsoft.com/office/drawing/2014/main" id="{BA93594E-8B0E-4EFC-9895-9BCA945AF12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12" name="矩形 11">
            <a:extLst>
              <a:ext uri="{FF2B5EF4-FFF2-40B4-BE49-F238E27FC236}">
                <a16:creationId xmlns:a16="http://schemas.microsoft.com/office/drawing/2014/main" id="{A4F4C1FB-2042-45E3-986C-A0CB30E56EC5}"/>
              </a:ext>
            </a:extLst>
          </p:cNvPr>
          <p:cNvSpPr/>
          <p:nvPr/>
        </p:nvSpPr>
        <p:spPr>
          <a:xfrm>
            <a:off x="8619562" y="539206"/>
            <a:ext cx="2391406"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err="1">
                <a:solidFill>
                  <a:schemeClr val="tx1">
                    <a:lumMod val="75000"/>
                    <a:lumOff val="25000"/>
                  </a:schemeClr>
                </a:solidFill>
                <a:latin typeface="HarmonyOS Sans SC Medium" panose="00000600000000000000" pitchFamily="2" charset="-122"/>
                <a:ea typeface="HarmonyOS Sans SC Medium" panose="00000600000000000000" pitchFamily="2" charset="-122"/>
              </a:rPr>
              <a:t>Zzz</a:t>
            </a: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 / </a:t>
            </a:r>
            <a:r>
              <a:rPr lang="zh-CN" altLang="en-US"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佐咲紗花</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「日常」</a:t>
            </a:r>
            <a:r>
              <a:rPr lang="en-US" altLang="zh-CN" sz="800" b="1" dirty="0">
                <a:solidFill>
                  <a:schemeClr val="accent2"/>
                </a:solidFill>
                <a:latin typeface="HarmonyOS Sans SC" panose="00000500000000000000" pitchFamily="2" charset="-122"/>
                <a:ea typeface="HarmonyOS Sans SC" panose="00000500000000000000" pitchFamily="2" charset="-122"/>
              </a:rPr>
              <a:t>ED</a:t>
            </a:r>
            <a:r>
              <a:rPr lang="zh-CN" altLang="en-US" sz="800" b="1" dirty="0">
                <a:solidFill>
                  <a:schemeClr val="accent2"/>
                </a:solidFill>
                <a:latin typeface="HarmonyOS Sans SC" panose="00000500000000000000" pitchFamily="2" charset="-122"/>
                <a:ea typeface="HarmonyOS Sans SC" panose="00000500000000000000" pitchFamily="2" charset="-122"/>
              </a:rPr>
              <a:t>  </a:t>
            </a:r>
            <a:r>
              <a:rPr lang="zh-CN" altLang="en-US" sz="800" dirty="0">
                <a:solidFill>
                  <a:schemeClr val="accent2"/>
                </a:solidFill>
                <a:latin typeface="HarmonyOS Sans SC" panose="00000500000000000000" pitchFamily="2" charset="-122"/>
                <a:ea typeface="HarmonyOS Sans SC" panose="00000500000000000000" pitchFamily="2" charset="-122"/>
              </a:rPr>
              <a:t>曲</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编</a:t>
            </a:r>
            <a:r>
              <a:rPr lang="en-US" altLang="zh-CN" sz="800" dirty="0">
                <a:solidFill>
                  <a:schemeClr val="accent2"/>
                </a:solidFill>
                <a:latin typeface="HarmonyOS Sans SC" panose="00000500000000000000" pitchFamily="2" charset="-122"/>
                <a:ea typeface="HarmonyOS Sans SC" panose="00000500000000000000" pitchFamily="2" charset="-122"/>
              </a:rPr>
              <a:t>:</a:t>
            </a:r>
            <a:r>
              <a:rPr lang="zh-CN" altLang="en-US" sz="800" dirty="0">
                <a:solidFill>
                  <a:schemeClr val="accent2"/>
                </a:solidFill>
                <a:latin typeface="HarmonyOS Sans SC" panose="00000500000000000000" pitchFamily="2" charset="-122"/>
                <a:ea typeface="HarmonyOS Sans SC" panose="00000500000000000000" pitchFamily="2" charset="-122"/>
              </a:rPr>
              <a:t>前山田健一</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25873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来看数据。本周新曲数量和原创曲数量均出现下降。</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graphicFrame>
        <p:nvGraphicFramePr>
          <p:cNvPr id="21" name="表格 4">
            <a:extLst>
              <a:ext uri="{FF2B5EF4-FFF2-40B4-BE49-F238E27FC236}">
                <a16:creationId xmlns:a16="http://schemas.microsoft.com/office/drawing/2014/main" id="{96311D3C-FD2C-48B7-BC4F-C0BFB5155406}"/>
              </a:ext>
            </a:extLst>
          </p:cNvPr>
          <p:cNvGraphicFramePr>
            <a:graphicFrameLocks noGrp="1"/>
          </p:cNvGraphicFramePr>
          <p:nvPr>
            <p:extLst>
              <p:ext uri="{D42A27DB-BD31-4B8C-83A1-F6EECF244321}">
                <p14:modId xmlns:p14="http://schemas.microsoft.com/office/powerpoint/2010/main" val="711422520"/>
              </p:ext>
            </p:extLst>
          </p:nvPr>
        </p:nvGraphicFramePr>
        <p:xfrm>
          <a:off x="2575168" y="1194706"/>
          <a:ext cx="7704000" cy="2160000"/>
        </p:xfrm>
        <a:graphic>
          <a:graphicData uri="http://schemas.openxmlformats.org/drawingml/2006/table">
            <a:tbl>
              <a:tblPr>
                <a:tableStyleId>{5C22544A-7EE6-4342-B048-85BDC9FD1C3A}</a:tableStyleId>
              </a:tblPr>
              <a:tblGrid>
                <a:gridCol w="3582165">
                  <a:extLst>
                    <a:ext uri="{9D8B030D-6E8A-4147-A177-3AD203B41FA5}">
                      <a16:colId xmlns:a16="http://schemas.microsoft.com/office/drawing/2014/main" val="1341318710"/>
                    </a:ext>
                  </a:extLst>
                </a:gridCol>
                <a:gridCol w="539670">
                  <a:extLst>
                    <a:ext uri="{9D8B030D-6E8A-4147-A177-3AD203B41FA5}">
                      <a16:colId xmlns:a16="http://schemas.microsoft.com/office/drawing/2014/main" val="1044061852"/>
                    </a:ext>
                  </a:extLst>
                </a:gridCol>
                <a:gridCol w="3582165">
                  <a:extLst>
                    <a:ext uri="{9D8B030D-6E8A-4147-A177-3AD203B41FA5}">
                      <a16:colId xmlns:a16="http://schemas.microsoft.com/office/drawing/2014/main" val="1768485181"/>
                    </a:ext>
                  </a:extLst>
                </a:gridCol>
              </a:tblGrid>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300" b="1" dirty="0">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本周新曲总量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nt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cntd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本周原创新曲量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ot</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cotd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bl>
          </a:graphicData>
        </a:graphic>
      </p:graphicFrame>
      <p:sp>
        <p:nvSpPr>
          <p:cNvPr id="22" name="iconfont-1177-866410">
            <a:extLst>
              <a:ext uri="{FF2B5EF4-FFF2-40B4-BE49-F238E27FC236}">
                <a16:creationId xmlns:a16="http://schemas.microsoft.com/office/drawing/2014/main" id="{1DF72716-9E31-4792-B73A-8E20CC4B8961}"/>
              </a:ext>
            </a:extLst>
          </p:cNvPr>
          <p:cNvSpPr/>
          <p:nvPr/>
        </p:nvSpPr>
        <p:spPr>
          <a:xfrm>
            <a:off x="6247168" y="2924915"/>
            <a:ext cx="360000" cy="360000"/>
          </a:xfrm>
          <a:custGeom>
            <a:avLst/>
            <a:gdLst>
              <a:gd name="T0" fmla="*/ 8453 w 12800"/>
              <a:gd name="T1" fmla="*/ 7367 h 12800"/>
              <a:gd name="T2" fmla="*/ 7920 w 12800"/>
              <a:gd name="T3" fmla="*/ 7273 h 12800"/>
              <a:gd name="T4" fmla="*/ 7430 w 12800"/>
              <a:gd name="T5" fmla="*/ 7417 h 12800"/>
              <a:gd name="T6" fmla="*/ 6998 w 12800"/>
              <a:gd name="T7" fmla="*/ 8038 h 12800"/>
              <a:gd name="T8" fmla="*/ 7135 w 12800"/>
              <a:gd name="T9" fmla="*/ 8414 h 12800"/>
              <a:gd name="T10" fmla="*/ 7637 w 12800"/>
              <a:gd name="T11" fmla="*/ 8596 h 12800"/>
              <a:gd name="T12" fmla="*/ 8414 w 12800"/>
              <a:gd name="T13" fmla="*/ 8276 h 12800"/>
              <a:gd name="T14" fmla="*/ 8728 w 12800"/>
              <a:gd name="T15" fmla="*/ 7517 h 12800"/>
              <a:gd name="T16" fmla="*/ 8728 w 12800"/>
              <a:gd name="T17" fmla="*/ 3554 h 12800"/>
              <a:gd name="T18" fmla="*/ 5085 w 12800"/>
              <a:gd name="T19" fmla="*/ 4439 h 12800"/>
              <a:gd name="T20" fmla="*/ 5085 w 12800"/>
              <a:gd name="T21" fmla="*/ 8251 h 12800"/>
              <a:gd name="T22" fmla="*/ 4590 w 12800"/>
              <a:gd name="T23" fmla="*/ 8163 h 12800"/>
              <a:gd name="T24" fmla="*/ 4208 w 12800"/>
              <a:gd name="T25" fmla="*/ 8244 h 12800"/>
              <a:gd name="T26" fmla="*/ 3650 w 12800"/>
              <a:gd name="T27" fmla="*/ 8922 h 12800"/>
              <a:gd name="T28" fmla="*/ 3788 w 12800"/>
              <a:gd name="T29" fmla="*/ 9298 h 12800"/>
              <a:gd name="T30" fmla="*/ 4296 w 12800"/>
              <a:gd name="T31" fmla="*/ 9480 h 12800"/>
              <a:gd name="T32" fmla="*/ 5267 w 12800"/>
              <a:gd name="T33" fmla="*/ 8897 h 12800"/>
              <a:gd name="T34" fmla="*/ 5361 w 12800"/>
              <a:gd name="T35" fmla="*/ 8407 h 12800"/>
              <a:gd name="T36" fmla="*/ 5361 w 12800"/>
              <a:gd name="T37" fmla="*/ 5354 h 12800"/>
              <a:gd name="T38" fmla="*/ 8453 w 12800"/>
              <a:gd name="T39" fmla="*/ 4582 h 12800"/>
              <a:gd name="T40" fmla="*/ 8453 w 12800"/>
              <a:gd name="T41" fmla="*/ 7367 h 12800"/>
              <a:gd name="T42" fmla="*/ 12800 w 12800"/>
              <a:gd name="T43" fmla="*/ 6400 h 12800"/>
              <a:gd name="T44" fmla="*/ 6400 w 12800"/>
              <a:gd name="T45" fmla="*/ 0 h 12800"/>
              <a:gd name="T46" fmla="*/ 0 w 12800"/>
              <a:gd name="T47" fmla="*/ 6400 h 12800"/>
              <a:gd name="T48" fmla="*/ 6400 w 12800"/>
              <a:gd name="T49" fmla="*/ 12800 h 12800"/>
              <a:gd name="T50" fmla="*/ 12800 w 12800"/>
              <a:gd name="T51" fmla="*/ 6400 h 12800"/>
              <a:gd name="T52" fmla="*/ 582 w 12800"/>
              <a:gd name="T53" fmla="*/ 6400 h 12800"/>
              <a:gd name="T54" fmla="*/ 6400 w 12800"/>
              <a:gd name="T55" fmla="*/ 582 h 12800"/>
              <a:gd name="T56" fmla="*/ 12218 w 12800"/>
              <a:gd name="T57" fmla="*/ 6400 h 12800"/>
              <a:gd name="T58" fmla="*/ 6400 w 12800"/>
              <a:gd name="T59" fmla="*/ 12218 h 12800"/>
              <a:gd name="T60" fmla="*/ 582 w 12800"/>
              <a:gd name="T61" fmla="*/ 6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00" h="12800">
                <a:moveTo>
                  <a:pt x="8453" y="7367"/>
                </a:moveTo>
                <a:cubicBezTo>
                  <a:pt x="8302" y="7304"/>
                  <a:pt x="8114" y="7273"/>
                  <a:pt x="7920" y="7273"/>
                </a:cubicBezTo>
                <a:cubicBezTo>
                  <a:pt x="7800" y="7273"/>
                  <a:pt x="7575" y="7342"/>
                  <a:pt x="7430" y="7417"/>
                </a:cubicBezTo>
                <a:cubicBezTo>
                  <a:pt x="7161" y="7561"/>
                  <a:pt x="6998" y="7793"/>
                  <a:pt x="6998" y="8038"/>
                </a:cubicBezTo>
                <a:cubicBezTo>
                  <a:pt x="6998" y="8169"/>
                  <a:pt x="7054" y="8314"/>
                  <a:pt x="7135" y="8414"/>
                </a:cubicBezTo>
                <a:cubicBezTo>
                  <a:pt x="7242" y="8534"/>
                  <a:pt x="7411" y="8596"/>
                  <a:pt x="7637" y="8596"/>
                </a:cubicBezTo>
                <a:cubicBezTo>
                  <a:pt x="7906" y="8596"/>
                  <a:pt x="8189" y="8477"/>
                  <a:pt x="8414" y="8276"/>
                </a:cubicBezTo>
                <a:cubicBezTo>
                  <a:pt x="8621" y="8081"/>
                  <a:pt x="8728" y="7831"/>
                  <a:pt x="8728" y="7517"/>
                </a:cubicBezTo>
                <a:lnTo>
                  <a:pt x="8728" y="3554"/>
                </a:lnTo>
                <a:lnTo>
                  <a:pt x="5085" y="4439"/>
                </a:lnTo>
                <a:lnTo>
                  <a:pt x="5085" y="8251"/>
                </a:lnTo>
                <a:cubicBezTo>
                  <a:pt x="4959" y="8194"/>
                  <a:pt x="4784" y="8163"/>
                  <a:pt x="4590" y="8163"/>
                </a:cubicBezTo>
                <a:cubicBezTo>
                  <a:pt x="4471" y="8163"/>
                  <a:pt x="4346" y="8188"/>
                  <a:pt x="4208" y="8244"/>
                </a:cubicBezTo>
                <a:cubicBezTo>
                  <a:pt x="3863" y="8382"/>
                  <a:pt x="3650" y="8639"/>
                  <a:pt x="3650" y="8922"/>
                </a:cubicBezTo>
                <a:cubicBezTo>
                  <a:pt x="3650" y="9053"/>
                  <a:pt x="3706" y="9197"/>
                  <a:pt x="3788" y="9298"/>
                </a:cubicBezTo>
                <a:cubicBezTo>
                  <a:pt x="3894" y="9417"/>
                  <a:pt x="4070" y="9480"/>
                  <a:pt x="4296" y="9480"/>
                </a:cubicBezTo>
                <a:cubicBezTo>
                  <a:pt x="4666" y="9480"/>
                  <a:pt x="5123" y="9210"/>
                  <a:pt x="5267" y="8897"/>
                </a:cubicBezTo>
                <a:cubicBezTo>
                  <a:pt x="5317" y="8784"/>
                  <a:pt x="5361" y="8564"/>
                  <a:pt x="5361" y="8407"/>
                </a:cubicBezTo>
                <a:lnTo>
                  <a:pt x="5361" y="5354"/>
                </a:lnTo>
                <a:lnTo>
                  <a:pt x="8453" y="4582"/>
                </a:lnTo>
                <a:lnTo>
                  <a:pt x="8453" y="7367"/>
                </a:ln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confont-1177-866407">
            <a:extLst>
              <a:ext uri="{FF2B5EF4-FFF2-40B4-BE49-F238E27FC236}">
                <a16:creationId xmlns:a16="http://schemas.microsoft.com/office/drawing/2014/main" id="{DB80FB8F-1C30-4E43-B261-6340EC5184DD}"/>
              </a:ext>
            </a:extLst>
          </p:cNvPr>
          <p:cNvSpPr/>
          <p:nvPr/>
        </p:nvSpPr>
        <p:spPr>
          <a:xfrm>
            <a:off x="6247168" y="2346009"/>
            <a:ext cx="360000" cy="360000"/>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582 w 12800"/>
              <a:gd name="T11" fmla="*/ 6400 h 12800"/>
              <a:gd name="T12" fmla="*/ 6400 w 12800"/>
              <a:gd name="T13" fmla="*/ 582 h 12800"/>
              <a:gd name="T14" fmla="*/ 12218 w 12800"/>
              <a:gd name="T15" fmla="*/ 6400 h 12800"/>
              <a:gd name="T16" fmla="*/ 6400 w 12800"/>
              <a:gd name="T17" fmla="*/ 12218 h 12800"/>
              <a:gd name="T18" fmla="*/ 582 w 12800"/>
              <a:gd name="T19" fmla="*/ 6400 h 12800"/>
              <a:gd name="T20" fmla="*/ 6701 w 12800"/>
              <a:gd name="T21" fmla="*/ 8708 h 12800"/>
              <a:gd name="T22" fmla="*/ 6719 w 12800"/>
              <a:gd name="T23" fmla="*/ 8440 h 12800"/>
              <a:gd name="T24" fmla="*/ 6719 w 12800"/>
              <a:gd name="T25" fmla="*/ 8209 h 12800"/>
              <a:gd name="T26" fmla="*/ 6715 w 12800"/>
              <a:gd name="T27" fmla="*/ 4197 h 12800"/>
              <a:gd name="T28" fmla="*/ 7594 w 12800"/>
              <a:gd name="T29" fmla="*/ 4596 h 12800"/>
              <a:gd name="T30" fmla="*/ 8138 w 12800"/>
              <a:gd name="T31" fmla="*/ 5076 h 12800"/>
              <a:gd name="T32" fmla="*/ 7926 w 12800"/>
              <a:gd name="T33" fmla="*/ 5534 h 12800"/>
              <a:gd name="T34" fmla="*/ 8039 w 12800"/>
              <a:gd name="T35" fmla="*/ 5720 h 12800"/>
              <a:gd name="T36" fmla="*/ 8601 w 12800"/>
              <a:gd name="T37" fmla="*/ 4764 h 12800"/>
              <a:gd name="T38" fmla="*/ 7408 w 12800"/>
              <a:gd name="T39" fmla="*/ 3780 h 12800"/>
              <a:gd name="T40" fmla="*/ 6935 w 12800"/>
              <a:gd name="T41" fmla="*/ 3562 h 12800"/>
              <a:gd name="T42" fmla="*/ 6705 w 12800"/>
              <a:gd name="T43" fmla="*/ 3173 h 12800"/>
              <a:gd name="T44" fmla="*/ 6429 w 12800"/>
              <a:gd name="T45" fmla="*/ 3186 h 12800"/>
              <a:gd name="T46" fmla="*/ 6429 w 12800"/>
              <a:gd name="T47" fmla="*/ 8273 h 12800"/>
              <a:gd name="T48" fmla="*/ 5463 w 12800"/>
              <a:gd name="T49" fmla="*/ 7870 h 12800"/>
              <a:gd name="T50" fmla="*/ 4513 w 12800"/>
              <a:gd name="T51" fmla="*/ 8087 h 12800"/>
              <a:gd name="T52" fmla="*/ 4116 w 12800"/>
              <a:gd name="T53" fmla="*/ 8613 h 12800"/>
              <a:gd name="T54" fmla="*/ 5381 w 12800"/>
              <a:gd name="T55" fmla="*/ 9348 h 12800"/>
              <a:gd name="T56" fmla="*/ 6286 w 12800"/>
              <a:gd name="T57" fmla="*/ 9164 h 12800"/>
              <a:gd name="T58" fmla="*/ 6701 w 12800"/>
              <a:gd name="T59" fmla="*/ 870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6701" y="8708"/>
                </a:moveTo>
                <a:cubicBezTo>
                  <a:pt x="6714" y="8660"/>
                  <a:pt x="6719" y="8571"/>
                  <a:pt x="6719" y="8440"/>
                </a:cubicBezTo>
                <a:lnTo>
                  <a:pt x="6719" y="8209"/>
                </a:lnTo>
                <a:lnTo>
                  <a:pt x="6715" y="4197"/>
                </a:lnTo>
                <a:cubicBezTo>
                  <a:pt x="6932" y="4342"/>
                  <a:pt x="7226" y="4475"/>
                  <a:pt x="7594" y="4596"/>
                </a:cubicBezTo>
                <a:cubicBezTo>
                  <a:pt x="7957" y="4720"/>
                  <a:pt x="8138" y="4880"/>
                  <a:pt x="8138" y="5076"/>
                </a:cubicBezTo>
                <a:cubicBezTo>
                  <a:pt x="8138" y="5203"/>
                  <a:pt x="8067" y="5356"/>
                  <a:pt x="7926" y="5534"/>
                </a:cubicBezTo>
                <a:lnTo>
                  <a:pt x="8039" y="5720"/>
                </a:lnTo>
                <a:cubicBezTo>
                  <a:pt x="8414" y="5354"/>
                  <a:pt x="8601" y="5036"/>
                  <a:pt x="8601" y="4764"/>
                </a:cubicBezTo>
                <a:cubicBezTo>
                  <a:pt x="8601" y="4347"/>
                  <a:pt x="8204" y="4019"/>
                  <a:pt x="7408" y="3780"/>
                </a:cubicBezTo>
                <a:cubicBezTo>
                  <a:pt x="7176" y="3707"/>
                  <a:pt x="7017" y="3635"/>
                  <a:pt x="6935" y="3562"/>
                </a:cubicBezTo>
                <a:cubicBezTo>
                  <a:pt x="6851" y="3490"/>
                  <a:pt x="6775" y="3360"/>
                  <a:pt x="6705" y="3173"/>
                </a:cubicBezTo>
                <a:lnTo>
                  <a:pt x="6429" y="3186"/>
                </a:lnTo>
                <a:lnTo>
                  <a:pt x="6429" y="8273"/>
                </a:lnTo>
                <a:cubicBezTo>
                  <a:pt x="6118" y="8005"/>
                  <a:pt x="5796" y="7870"/>
                  <a:pt x="5463" y="7870"/>
                </a:cubicBezTo>
                <a:cubicBezTo>
                  <a:pt x="5094" y="7870"/>
                  <a:pt x="4778" y="7942"/>
                  <a:pt x="4513" y="8087"/>
                </a:cubicBezTo>
                <a:cubicBezTo>
                  <a:pt x="4248" y="8232"/>
                  <a:pt x="4116" y="8408"/>
                  <a:pt x="4116" y="8613"/>
                </a:cubicBezTo>
                <a:cubicBezTo>
                  <a:pt x="4116" y="9103"/>
                  <a:pt x="4538" y="9348"/>
                  <a:pt x="5381" y="9348"/>
                </a:cubicBezTo>
                <a:cubicBezTo>
                  <a:pt x="5753" y="9348"/>
                  <a:pt x="6054" y="9287"/>
                  <a:pt x="6286" y="9164"/>
                </a:cubicBezTo>
                <a:cubicBezTo>
                  <a:pt x="6518" y="9041"/>
                  <a:pt x="6656" y="8890"/>
                  <a:pt x="6701" y="8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11">
            <a:extLst>
              <a:ext uri="{FF2B5EF4-FFF2-40B4-BE49-F238E27FC236}">
                <a16:creationId xmlns:a16="http://schemas.microsoft.com/office/drawing/2014/main" id="{0EE89664-B23B-4793-85F1-A197DA9D8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custDataLst>
      <p:tags r:id="rId1"/>
    </p:custDataLst>
    <p:extLst>
      <p:ext uri="{BB962C8B-B14F-4D97-AF65-F5344CB8AC3E}">
        <p14:creationId xmlns:p14="http://schemas.microsoft.com/office/powerpoint/2010/main" val="1530494374"/>
      </p:ext>
    </p:extLst>
  </p:cSld>
  <p:clrMapOvr>
    <a:masterClrMapping/>
  </p:clrMapOvr>
  <p:transition spd="slow" advTm="4000">
    <p:strips dir="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各项数据也继续下跌。</a:t>
            </a:r>
          </a:p>
        </p:txBody>
      </p:sp>
      <p:graphicFrame>
        <p:nvGraphicFramePr>
          <p:cNvPr id="10" name="表格 4">
            <a:extLst>
              <a:ext uri="{FF2B5EF4-FFF2-40B4-BE49-F238E27FC236}">
                <a16:creationId xmlns:a16="http://schemas.microsoft.com/office/drawing/2014/main" id="{02F72274-035E-4EC3-A0D3-9349FB9B93D7}"/>
              </a:ext>
            </a:extLst>
          </p:cNvPr>
          <p:cNvGraphicFramePr>
            <a:graphicFrameLocks noGrp="1"/>
          </p:cNvGraphicFramePr>
          <p:nvPr>
            <p:extLst>
              <p:ext uri="{D42A27DB-BD31-4B8C-83A1-F6EECF244321}">
                <p14:modId xmlns:p14="http://schemas.microsoft.com/office/powerpoint/2010/main" val="863055663"/>
              </p:ext>
            </p:extLst>
          </p:nvPr>
        </p:nvGraphicFramePr>
        <p:xfrm>
          <a:off x="2575168" y="653794"/>
          <a:ext cx="7708712" cy="3780000"/>
        </p:xfrm>
        <a:graphic>
          <a:graphicData uri="http://schemas.openxmlformats.org/drawingml/2006/table">
            <a:tbl>
              <a:tblPr>
                <a:tableStyleId>{5C22544A-7EE6-4342-B048-85BDC9FD1C3A}</a:tableStyleId>
              </a:tblPr>
              <a:tblGrid>
                <a:gridCol w="3584356">
                  <a:extLst>
                    <a:ext uri="{9D8B030D-6E8A-4147-A177-3AD203B41FA5}">
                      <a16:colId xmlns:a16="http://schemas.microsoft.com/office/drawing/2014/main" val="1341318710"/>
                    </a:ext>
                  </a:extLst>
                </a:gridCol>
                <a:gridCol w="540000">
                  <a:extLst>
                    <a:ext uri="{9D8B030D-6E8A-4147-A177-3AD203B41FA5}">
                      <a16:colId xmlns:a16="http://schemas.microsoft.com/office/drawing/2014/main" val="1044061852"/>
                    </a:ext>
                  </a:extLst>
                </a:gridCol>
                <a:gridCol w="3584356">
                  <a:extLst>
                    <a:ext uri="{9D8B030D-6E8A-4147-A177-3AD203B41FA5}">
                      <a16:colId xmlns:a16="http://schemas.microsoft.com/office/drawing/2014/main" val="1768485181"/>
                    </a:ext>
                  </a:extLst>
                </a:gridCol>
              </a:tblGrid>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本周总播放</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pv</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cpvd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323558"/>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本周总弹幕</a:t>
                      </a:r>
                    </a:p>
                  </a:txBody>
                  <a:tcPr marL="180000" marR="180000" marT="0" marB="0" anchor="ct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{pd}</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cpdd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640997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本周总评论</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pr</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cprd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441452"/>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本周总收藏</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300" b="1" dirty="0">
                          <a:latin typeface="HarmonyOS Sans SC Light" panose="00000400000000000000" pitchFamily="2" charset="-122"/>
                          <a:ea typeface="HarmonyOS Sans SC Light" panose="00000400000000000000" pitchFamily="2" charset="-122"/>
                        </a:rPr>
                        <a:t> {pf}</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cpfd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9325135"/>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本周总硬币</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{pc}</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cpcd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83417"/>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本周总分享</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a:t>
                      </a:r>
                      <a:r>
                        <a:rPr lang="en-US" altLang="zh-CN" sz="2300" b="1" dirty="0" err="1">
                          <a:latin typeface="HarmonyOS Sans SC Light" panose="00000400000000000000" pitchFamily="2" charset="-122"/>
                          <a:ea typeface="HarmonyOS Sans SC Light" panose="00000400000000000000" pitchFamily="2" charset="-122"/>
                        </a:rPr>
                        <a:t>ps</a:t>
                      </a:r>
                      <a:r>
                        <a:rPr lang="en-US" altLang="zh-CN" sz="2300" b="1" dirty="0">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cpsd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5009614"/>
                  </a:ext>
                </a:extLst>
              </a:tr>
              <a:tr h="540000">
                <a:tc>
                  <a:txBody>
                    <a:bodyPr/>
                    <a:lstStyle/>
                    <a:p>
                      <a:pPr algn="r"/>
                      <a:r>
                        <a:rPr lang="zh-CN" altLang="en-US" sz="2300" b="1" dirty="0">
                          <a:latin typeface="HarmonyOS Sans SC Light" panose="00000400000000000000" pitchFamily="2" charset="-122"/>
                          <a:ea typeface="HarmonyOS Sans SC Light" panose="00000400000000000000" pitchFamily="2" charset="-122"/>
                        </a:rPr>
                        <a:t>本周总点赞</a:t>
                      </a:r>
                    </a:p>
                  </a:txBody>
                  <a:tcPr marL="180000" marR="180000" marT="0" marB="0" anchor="ctr">
                    <a:lnL w="12700" cmpd="sng">
                      <a:noFill/>
                    </a:lnL>
                    <a:lnR w="762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300" b="1" dirty="0">
                        <a:solidFill>
                          <a:srgbClr val="0C8646"/>
                        </a:solidFill>
                        <a:effectLst/>
                        <a:latin typeface="HarmonyOS Sans SC Light" panose="00000400000000000000" pitchFamily="2" charset="-122"/>
                        <a:ea typeface="HarmonyOS Sans SC Light" panose="00000400000000000000" pitchFamily="2" charset="-122"/>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altLang="zh-CN" sz="2300" b="1" dirty="0">
                          <a:latin typeface="HarmonyOS Sans SC Light" panose="00000400000000000000" pitchFamily="2" charset="-122"/>
                          <a:ea typeface="HarmonyOS Sans SC Light" panose="00000400000000000000" pitchFamily="2" charset="-122"/>
                        </a:rPr>
                        <a:t> {pl}</a:t>
                      </a:r>
                      <a:r>
                        <a:rPr lang="en-US" altLang="zh-CN" sz="2300" b="1" dirty="0">
                          <a:solidFill>
                            <a:srgbClr val="00B050"/>
                          </a:solidFill>
                          <a:latin typeface="HarmonyOS Sans SC Light" panose="00000400000000000000" pitchFamily="2" charset="-122"/>
                          <a:ea typeface="HarmonyOS Sans SC Light" panose="00000400000000000000" pitchFamily="2" charset="-122"/>
                        </a:rPr>
                        <a:t> {</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err="1">
                          <a:solidFill>
                            <a:srgbClr val="00B050"/>
                          </a:solidFill>
                          <a:latin typeface="HarmonyOS Sans SC Light" panose="00000400000000000000" pitchFamily="2" charset="-122"/>
                          <a:ea typeface="HarmonyOS Sans SC Light" panose="00000400000000000000" pitchFamily="2" charset="-122"/>
                        </a:rPr>
                        <a:t>cpld</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r>
                        <a:rPr lang="zh-CN" altLang="en-US" sz="2300" b="1" dirty="0">
                          <a:solidFill>
                            <a:srgbClr val="00B050"/>
                          </a:solidFill>
                          <a:latin typeface="HarmonyOS Sans SC Light" panose="00000400000000000000" pitchFamily="2" charset="-122"/>
                          <a:ea typeface="HarmonyOS Sans SC Light" panose="00000400000000000000" pitchFamily="2" charset="-122"/>
                        </a:rPr>
                        <a:t>）</a:t>
                      </a:r>
                      <a:r>
                        <a:rPr lang="en-US" altLang="zh-CN" sz="2300" b="1" dirty="0">
                          <a:solidFill>
                            <a:srgbClr val="00B050"/>
                          </a:solidFill>
                          <a:latin typeface="HarmonyOS Sans SC Light" panose="00000400000000000000" pitchFamily="2" charset="-122"/>
                          <a:ea typeface="HarmonyOS Sans SC Light" panose="00000400000000000000" pitchFamily="2" charset="-122"/>
                        </a:rPr>
                        <a:t>}</a:t>
                      </a:r>
                      <a:endParaRPr lang="zh-CN" altLang="en-US" sz="2300" b="1" dirty="0">
                        <a:solidFill>
                          <a:srgbClr val="00B050"/>
                        </a:solidFill>
                        <a:latin typeface="HarmonyOS Sans SC Light" panose="00000400000000000000" pitchFamily="2" charset="-122"/>
                        <a:ea typeface="HarmonyOS Sans SC Light" panose="00000400000000000000" pitchFamily="2" charset="-122"/>
                      </a:endParaRPr>
                    </a:p>
                  </a:txBody>
                  <a:tcPr marL="180000" marR="180000" marT="0" marB="0" anchor="ctr">
                    <a:lnL w="762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898646"/>
                  </a:ext>
                </a:extLst>
              </a:tr>
            </a:tbl>
          </a:graphicData>
        </a:graphic>
      </p:graphicFrame>
      <p:pic>
        <p:nvPicPr>
          <p:cNvPr id="11" name="图形 10">
            <a:extLst>
              <a:ext uri="{FF2B5EF4-FFF2-40B4-BE49-F238E27FC236}">
                <a16:creationId xmlns:a16="http://schemas.microsoft.com/office/drawing/2014/main" id="{169CC1F8-4218-460C-9194-87487AD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48588" y="738462"/>
            <a:ext cx="360000" cy="360000"/>
          </a:xfrm>
          <a:prstGeom prst="rect">
            <a:avLst/>
          </a:prstGeom>
        </p:spPr>
      </p:pic>
      <p:pic>
        <p:nvPicPr>
          <p:cNvPr id="12" name="图形 11">
            <a:extLst>
              <a:ext uri="{FF2B5EF4-FFF2-40B4-BE49-F238E27FC236}">
                <a16:creationId xmlns:a16="http://schemas.microsoft.com/office/drawing/2014/main" id="{FBCF7D80-2E41-42B5-823E-878FB965B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8588" y="1828586"/>
            <a:ext cx="359154" cy="359154"/>
          </a:xfrm>
          <a:prstGeom prst="rect">
            <a:avLst/>
          </a:prstGeom>
        </p:spPr>
      </p:pic>
      <p:pic>
        <p:nvPicPr>
          <p:cNvPr id="13" name="图形 12">
            <a:extLst>
              <a:ext uri="{FF2B5EF4-FFF2-40B4-BE49-F238E27FC236}">
                <a16:creationId xmlns:a16="http://schemas.microsoft.com/office/drawing/2014/main" id="{D6A47F79-6068-4DCE-B9AB-9245B34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48588" y="2372802"/>
            <a:ext cx="360000" cy="360000"/>
          </a:xfrm>
          <a:prstGeom prst="rect">
            <a:avLst/>
          </a:prstGeom>
        </p:spPr>
      </p:pic>
      <p:pic>
        <p:nvPicPr>
          <p:cNvPr id="14" name="图形 13">
            <a:extLst>
              <a:ext uri="{FF2B5EF4-FFF2-40B4-BE49-F238E27FC236}">
                <a16:creationId xmlns:a16="http://schemas.microsoft.com/office/drawing/2014/main" id="{723B1DB5-5F65-4665-80D9-15EBDD4334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588" y="2917864"/>
            <a:ext cx="359154" cy="359154"/>
          </a:xfrm>
          <a:prstGeom prst="rect">
            <a:avLst/>
          </a:prstGeom>
        </p:spPr>
      </p:pic>
      <p:pic>
        <p:nvPicPr>
          <p:cNvPr id="15" name="图形 14">
            <a:extLst>
              <a:ext uri="{FF2B5EF4-FFF2-40B4-BE49-F238E27FC236}">
                <a16:creationId xmlns:a16="http://schemas.microsoft.com/office/drawing/2014/main" id="{F158D729-0181-44E3-8A79-E0C6122289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8588" y="3462080"/>
            <a:ext cx="359154" cy="359154"/>
          </a:xfrm>
          <a:prstGeom prst="rect">
            <a:avLst/>
          </a:prstGeom>
        </p:spPr>
      </p:pic>
      <p:pic>
        <p:nvPicPr>
          <p:cNvPr id="16" name="图形 15">
            <a:extLst>
              <a:ext uri="{FF2B5EF4-FFF2-40B4-BE49-F238E27FC236}">
                <a16:creationId xmlns:a16="http://schemas.microsoft.com/office/drawing/2014/main" id="{C556C69E-942D-488C-A141-43A690040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588" y="4006295"/>
            <a:ext cx="359154" cy="359154"/>
          </a:xfrm>
          <a:prstGeom prst="rect">
            <a:avLst/>
          </a:prstGeom>
        </p:spPr>
      </p:pic>
      <p:pic>
        <p:nvPicPr>
          <p:cNvPr id="17" name="图形 16">
            <a:extLst>
              <a:ext uri="{FF2B5EF4-FFF2-40B4-BE49-F238E27FC236}">
                <a16:creationId xmlns:a16="http://schemas.microsoft.com/office/drawing/2014/main" id="{A62AEB32-3C50-41D7-92A1-14026E2D9E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8588" y="1283524"/>
            <a:ext cx="360000" cy="360000"/>
          </a:xfrm>
          <a:prstGeom prst="rect">
            <a:avLst/>
          </a:prstGeom>
        </p:spPr>
      </p:pic>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本周数据</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Data for this Week</a:t>
            </a:r>
          </a:p>
        </p:txBody>
      </p:sp>
      <p:pic>
        <p:nvPicPr>
          <p:cNvPr id="21" name="图片 20">
            <a:extLst>
              <a:ext uri="{FF2B5EF4-FFF2-40B4-BE49-F238E27FC236}">
                <a16:creationId xmlns:a16="http://schemas.microsoft.com/office/drawing/2014/main" id="{B767BAAB-58E7-4774-8964-F1F5325A92B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710506421"/>
      </p:ext>
    </p:extLst>
  </p:cSld>
  <p:clrMapOvr>
    <a:masterClrMapping/>
  </p:clrMapOvr>
  <p:transition spd="slow" advTm="4000">
    <p:strips dir="r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本周播放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TOP20</a:t>
            </a: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TOP20 this Week</a:t>
            </a:r>
          </a:p>
        </p:txBody>
      </p:sp>
      <p:sp>
        <p:nvSpPr>
          <p:cNvPr id="2" name="文本框 1">
            <a:extLst>
              <a:ext uri="{FF2B5EF4-FFF2-40B4-BE49-F238E27FC236}">
                <a16:creationId xmlns:a16="http://schemas.microsoft.com/office/drawing/2014/main" id="{8E1CCA5A-1663-53A7-9D75-F9DA11CF8EFF}"/>
              </a:ext>
            </a:extLst>
          </p:cNvPr>
          <p:cNvSpPr txBox="1"/>
          <p:nvPr/>
        </p:nvSpPr>
        <p:spPr>
          <a:xfrm>
            <a:off x="3458909" y="1044750"/>
            <a:ext cx="338554" cy="5351337"/>
          </a:xfrm>
          <a:prstGeom prst="rect">
            <a:avLst/>
          </a:prstGeom>
          <a:noFill/>
        </p:spPr>
        <p:txBody>
          <a:bodyPr wrap="none" rtlCol="0">
            <a:spAutoFit/>
          </a:bodyPr>
          <a:lstStyle/>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10</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11</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12</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13</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14</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15</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16</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17</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18</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19</a:t>
            </a:r>
          </a:p>
          <a:p>
            <a:pPr algn="ctr">
              <a:lnSpc>
                <a:spcPct val="172000"/>
              </a:lnSpc>
            </a:pPr>
            <a:r>
              <a:rPr lang="en-US" altLang="zh-CN" sz="1000" dirty="0">
                <a:ln w="1270">
                  <a:solidFill>
                    <a:srgbClr val="00B0C7">
                      <a:alpha val="50000"/>
                    </a:srgbClr>
                  </a:solidFill>
                </a:ln>
                <a:solidFill>
                  <a:schemeClr val="bg1"/>
                </a:solidFill>
                <a:latin typeface="HarmonyOS Sans SC Black" panose="00000A00000000000000" pitchFamily="2" charset="-122"/>
                <a:ea typeface="HarmonyOS Sans SC Black" panose="00000A00000000000000" pitchFamily="2" charset="-122"/>
              </a:rPr>
              <a:t>20</a:t>
            </a:r>
          </a:p>
        </p:txBody>
      </p:sp>
      <p:sp>
        <p:nvSpPr>
          <p:cNvPr id="5" name="文本框 4">
            <a:extLst>
              <a:ext uri="{FF2B5EF4-FFF2-40B4-BE49-F238E27FC236}">
                <a16:creationId xmlns:a16="http://schemas.microsoft.com/office/drawing/2014/main" id="{6C6B39ED-CAF6-492D-A83C-6351BAFD3ED9}"/>
              </a:ext>
            </a:extLst>
          </p:cNvPr>
          <p:cNvSpPr txBox="1"/>
          <p:nvPr/>
        </p:nvSpPr>
        <p:spPr>
          <a:xfrm>
            <a:off x="6096000" y="3508814"/>
            <a:ext cx="5136682" cy="369332"/>
          </a:xfrm>
          <a:prstGeom prst="rect">
            <a:avLst/>
          </a:prstGeom>
          <a:noFill/>
        </p:spPr>
        <p:txBody>
          <a:bodyPr wrap="square" rtlCol="0">
            <a:spAutoFit/>
          </a:bodyPr>
          <a:lstStyle/>
          <a:p>
            <a:r>
              <a:rPr lang="en-US" altLang="zh-CN" dirty="0"/>
              <a:t>{Table pres:top20_view}</a:t>
            </a:r>
            <a:endParaRPr lang="zh-CN" altLang="en-US" dirty="0"/>
          </a:p>
        </p:txBody>
      </p:sp>
    </p:spTree>
    <p:extLst>
      <p:ext uri="{BB962C8B-B14F-4D97-AF65-F5344CB8AC3E}">
        <p14:creationId xmlns:p14="http://schemas.microsoft.com/office/powerpoint/2010/main" val="7399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周播放</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TOP1</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稿件</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TOP1 in Recent 10 Weeks</a:t>
            </a: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1691478683"/>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pres_delta:top1_view_value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pres_rate:top1_view_value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pres:top1_view_value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E899A826-2B79-4011-8EFA-03C376C9E139}"/>
              </a:ext>
            </a:extLst>
          </p:cNvPr>
          <p:cNvSpPr txBox="1"/>
          <p:nvPr/>
        </p:nvSpPr>
        <p:spPr>
          <a:xfrm>
            <a:off x="3991829" y="1130559"/>
            <a:ext cx="5062888" cy="369332"/>
          </a:xfrm>
          <a:prstGeom prst="rect">
            <a:avLst/>
          </a:prstGeom>
          <a:noFill/>
        </p:spPr>
        <p:txBody>
          <a:bodyPr wrap="square" rtlCol="0">
            <a:spAutoFit/>
          </a:bodyPr>
          <a:lstStyle/>
          <a:p>
            <a:r>
              <a:rPr lang="en-US" altLang="zh-CN" dirty="0"/>
              <a:t>{Table top1view_recent_10}</a:t>
            </a:r>
            <a:endParaRPr lang="zh-CN" altLang="en-US" dirty="0"/>
          </a:p>
        </p:txBody>
      </p:sp>
    </p:spTree>
    <p:extLst>
      <p:ext uri="{BB962C8B-B14F-4D97-AF65-F5344CB8AC3E}">
        <p14:creationId xmlns:p14="http://schemas.microsoft.com/office/powerpoint/2010/main" val="537933559"/>
      </p:ext>
    </p:extLst>
  </p:cSld>
  <p:clrMapOvr>
    <a:masterClrMapping/>
  </p:clrMapOvr>
  <p:transition spd="slow" advTm="4000">
    <p:strips dir="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06353"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周总播放量趋势</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Play Trends in Recent 10 Weeks</a:t>
            </a:r>
          </a:p>
        </p:txBody>
      </p:sp>
      <p:graphicFrame>
        <p:nvGraphicFramePr>
          <p:cNvPr id="4" name="图表 3">
            <a:extLst>
              <a:ext uri="{FF2B5EF4-FFF2-40B4-BE49-F238E27FC236}">
                <a16:creationId xmlns:a16="http://schemas.microsoft.com/office/drawing/2014/main" id="{557577D0-8D13-4B90-BBB3-DD0C43A4C8A2}"/>
              </a:ext>
            </a:extLst>
          </p:cNvPr>
          <p:cNvGraphicFramePr/>
          <p:nvPr>
            <p:extLst>
              <p:ext uri="{D42A27DB-BD31-4B8C-83A1-F6EECF244321}">
                <p14:modId xmlns:p14="http://schemas.microsoft.com/office/powerpoint/2010/main" val="3246239799"/>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93DB5166-48CE-403C-94A3-5371C0B1FA8B}"/>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pres_delta:view</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pres_rate:view</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pres:view</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744FBE8D-4E7B-4FA4-85C2-6472BB4CCEC4}"/>
              </a:ext>
            </a:extLst>
          </p:cNvPr>
          <p:cNvSpPr txBox="1"/>
          <p:nvPr/>
        </p:nvSpPr>
        <p:spPr>
          <a:xfrm>
            <a:off x="3801979" y="3830855"/>
            <a:ext cx="7295949" cy="369332"/>
          </a:xfrm>
          <a:prstGeom prst="rect">
            <a:avLst/>
          </a:prstGeom>
          <a:noFill/>
        </p:spPr>
        <p:txBody>
          <a:bodyPr wrap="square" rtlCol="0">
            <a:spAutoFit/>
          </a:bodyPr>
          <a:lstStyle/>
          <a:p>
            <a:r>
              <a:rPr lang="en-US" altLang="zh-CN" dirty="0"/>
              <a:t>{Table total_view_recent_10}</a:t>
            </a:r>
            <a:endParaRPr lang="zh-CN" altLang="en-US" dirty="0"/>
          </a:p>
        </p:txBody>
      </p:sp>
    </p:spTree>
    <p:extLst>
      <p:ext uri="{BB962C8B-B14F-4D97-AF65-F5344CB8AC3E}">
        <p14:creationId xmlns:p14="http://schemas.microsoft.com/office/powerpoint/2010/main" val="3788782588"/>
      </p:ext>
    </p:extLst>
  </p:cSld>
  <p:clrMapOvr>
    <a:masterClrMapping/>
  </p:clrMapOvr>
  <p:transition spd="slow" advTm="4000">
    <p:strips dir="rd"/>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453672"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周主榜起分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Main StartingPt. in Recent 10 Weeks</a:t>
            </a:r>
          </a:p>
        </p:txBody>
      </p:sp>
      <p:graphicFrame>
        <p:nvGraphicFramePr>
          <p:cNvPr id="22" name="图表 21">
            <a:extLst>
              <a:ext uri="{FF2B5EF4-FFF2-40B4-BE49-F238E27FC236}">
                <a16:creationId xmlns:a16="http://schemas.microsoft.com/office/drawing/2014/main" id="{8E380560-6443-4A2A-93D3-DFE7FA6B71FB}"/>
              </a:ext>
            </a:extLst>
          </p:cNvPr>
          <p:cNvGraphicFramePr/>
          <p:nvPr>
            <p:extLst>
              <p:ext uri="{D42A27DB-BD31-4B8C-83A1-F6EECF244321}">
                <p14:modId xmlns:p14="http://schemas.microsoft.com/office/powerpoint/2010/main" val="672192264"/>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4CEDC635-DE8A-495A-8CAC-4969EE00ED70}"/>
              </a:ext>
            </a:extLst>
          </p:cNvPr>
          <p:cNvSpPr txBox="1"/>
          <p:nvPr/>
        </p:nvSpPr>
        <p:spPr>
          <a:xfrm>
            <a:off x="6607741" y="160717"/>
            <a:ext cx="5229025" cy="1539396"/>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F2B03755-16F6-41AA-BC0B-558B4A635A6C}"/>
              </a:ext>
            </a:extLst>
          </p:cNvPr>
          <p:cNvSpPr txBox="1"/>
          <p:nvPr/>
        </p:nvSpPr>
        <p:spPr>
          <a:xfrm>
            <a:off x="5130265" y="2460327"/>
            <a:ext cx="5101390" cy="369332"/>
          </a:xfrm>
          <a:prstGeom prst="rect">
            <a:avLst/>
          </a:prstGeom>
          <a:noFill/>
        </p:spPr>
        <p:txBody>
          <a:bodyPr wrap="square" rtlCol="0">
            <a:spAutoFit/>
          </a:bodyPr>
          <a:lstStyle/>
          <a:p>
            <a:r>
              <a:rPr lang="en-US" altLang="zh-CN" dirty="0"/>
              <a:t>{Table startpt_recent_10}</a:t>
            </a:r>
            <a:endParaRPr lang="zh-CN" altLang="en-US" dirty="0"/>
          </a:p>
        </p:txBody>
      </p:sp>
    </p:spTree>
    <p:extLst>
      <p:ext uri="{BB962C8B-B14F-4D97-AF65-F5344CB8AC3E}">
        <p14:creationId xmlns:p14="http://schemas.microsoft.com/office/powerpoint/2010/main" val="310740442"/>
      </p:ext>
    </p:extLst>
  </p:cSld>
  <p:clrMapOvr>
    <a:masterClrMapping/>
  </p:clrMapOvr>
  <p:transition spd="slow" advTm="4000">
    <p:strips dir="rd"/>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ïṣļíḍe">
            <a:extLst>
              <a:ext uri="{FF2B5EF4-FFF2-40B4-BE49-F238E27FC236}">
                <a16:creationId xmlns:a16="http://schemas.microsoft.com/office/drawing/2014/main" id="{6633A941-78BA-4CF1-8A58-BCCB7774AE8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A5C9B2B-EF75-4DB4-9F16-2CB1C182F387}"/>
              </a:ext>
            </a:extLst>
          </p:cNvPr>
          <p:cNvSpPr txBox="1"/>
          <p:nvPr/>
        </p:nvSpPr>
        <p:spPr>
          <a:xfrm>
            <a:off x="585476" y="138147"/>
            <a:ext cx="3598397" cy="892552"/>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近</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10</a:t>
            </a:r>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周副榜起分</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Second StartingPt. in Recent 10 Weeks</a:t>
            </a:r>
          </a:p>
          <a:p>
            <a:endPar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graphicFrame>
        <p:nvGraphicFramePr>
          <p:cNvPr id="22" name="图表 21">
            <a:extLst>
              <a:ext uri="{FF2B5EF4-FFF2-40B4-BE49-F238E27FC236}">
                <a16:creationId xmlns:a16="http://schemas.microsoft.com/office/drawing/2014/main" id="{5402647C-340D-47D9-A274-B96D4E29CFA9}"/>
              </a:ext>
            </a:extLst>
          </p:cNvPr>
          <p:cNvGraphicFramePr/>
          <p:nvPr>
            <p:extLst>
              <p:ext uri="{D42A27DB-BD31-4B8C-83A1-F6EECF244321}">
                <p14:modId xmlns:p14="http://schemas.microsoft.com/office/powerpoint/2010/main" val="3953570128"/>
              </p:ext>
            </p:extLst>
          </p:nvPr>
        </p:nvGraphicFramePr>
        <p:xfrm>
          <a:off x="615353" y="845353"/>
          <a:ext cx="10961294" cy="5632002"/>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6944E27A-A2E8-47E7-A98D-E2C9A078B162}"/>
              </a:ext>
            </a:extLst>
          </p:cNvPr>
          <p:cNvSpPr txBox="1"/>
          <p:nvPr/>
        </p:nvSpPr>
        <p:spPr>
          <a:xfrm>
            <a:off x="6607741" y="160717"/>
            <a:ext cx="5229025" cy="1808700"/>
          </a:xfrm>
          <a:prstGeom prst="rect">
            <a:avLst/>
          </a:prstGeom>
          <a:noFill/>
        </p:spPr>
        <p:txBody>
          <a:bodyPr wrap="square">
            <a:spAutoFit/>
          </a:bodyPr>
          <a:lstStyle/>
          <a:p>
            <a:pPr algn="r">
              <a:lnSpc>
                <a:spcPct val="125000"/>
              </a:lnSpc>
            </a:pPr>
            <a:r>
              <a:rPr lang="en-US" altLang="zh-CN" sz="1400" b="1" dirty="0">
                <a:solidFill>
                  <a:srgbClr val="758677"/>
                </a:solidFill>
                <a:latin typeface="HarmonyOS Sans SC" panose="00000500000000000000" pitchFamily="2" charset="-122"/>
                <a:ea typeface="HarmonyOS Sans SC" panose="00000500000000000000" pitchFamily="2" charset="-122"/>
              </a:rPr>
              <a:t>{colorint_$1 </a:t>
            </a:r>
            <a:r>
              <a:rPr lang="en-US" altLang="zh-CN" sz="1400" b="1" dirty="0" err="1">
                <a:solidFill>
                  <a:srgbClr val="758677"/>
                </a:solidFill>
                <a:latin typeface="HarmonyOS Sans SC" panose="00000500000000000000" pitchFamily="2" charset="-122"/>
                <a:ea typeface="HarmonyOS Sans SC" panose="00000500000000000000" pitchFamily="2" charset="-122"/>
              </a:rPr>
              <a:t>pres_delta:side_startpt</a:t>
            </a:r>
            <a:r>
              <a:rPr lang="en-US" altLang="zh-CN" sz="1400" b="1" dirty="0">
                <a:solidFill>
                  <a:srgbClr val="758677"/>
                </a:solidFill>
                <a:latin typeface="HarmonyOS Sans SC" panose="00000500000000000000" pitchFamily="2" charset="-122"/>
                <a:ea typeface="HarmonyOS Sans SC" panose="00000500000000000000" pitchFamily="2" charset="-122"/>
              </a:rPr>
              <a:t> ,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{colorfloat_$1 </a:t>
            </a:r>
            <a:r>
              <a:rPr lang="en-US" altLang="zh-CN" sz="1400" b="1" dirty="0" err="1">
                <a:solidFill>
                  <a:srgbClr val="758677"/>
                </a:solidFill>
                <a:latin typeface="HarmonyOS Sans SC" panose="00000500000000000000" pitchFamily="2" charset="-122"/>
                <a:ea typeface="HarmonyOS Sans SC" panose="00000500000000000000" pitchFamily="2" charset="-122"/>
              </a:rPr>
              <a:t>pres_rate:side_startpt</a:t>
            </a:r>
            <a:r>
              <a:rPr lang="en-US" altLang="zh-CN" sz="1400" b="1" dirty="0">
                <a:solidFill>
                  <a:srgbClr val="758677"/>
                </a:solidFill>
                <a:latin typeface="HarmonyOS Sans SC" panose="00000500000000000000" pitchFamily="2" charset="-122"/>
                <a:ea typeface="HarmonyOS Sans SC" panose="00000500000000000000" pitchFamily="2" charset="-122"/>
              </a:rPr>
              <a:t> .3% +}</a:t>
            </a:r>
            <a:r>
              <a:rPr lang="zh-CN" altLang="en-US" sz="1400" b="1" dirty="0">
                <a:solidFill>
                  <a:srgbClr val="758677"/>
                </a:solidFill>
                <a:latin typeface="HarmonyOS Sans SC" panose="00000500000000000000" pitchFamily="2" charset="-122"/>
                <a:ea typeface="HarmonyOS Sans SC" panose="00000500000000000000" pitchFamily="2" charset="-122"/>
              </a:rPr>
              <a:t>）</a:t>
            </a:r>
            <a:r>
              <a:rPr lang="en-US" altLang="zh-CN" sz="1400" b="1" dirty="0">
                <a:solidFill>
                  <a:srgbClr val="758677"/>
                </a:solidFill>
                <a:latin typeface="HarmonyOS Sans SC" panose="00000500000000000000" pitchFamily="2" charset="-122"/>
                <a:ea typeface="HarmonyOS Sans SC" panose="00000500000000000000" pitchFamily="2" charset="-122"/>
              </a:rPr>
              <a:t>}</a:t>
            </a:r>
            <a:r>
              <a:rPr lang="zh-CN" altLang="en-US" sz="1400" dirty="0">
                <a:solidFill>
                  <a:srgbClr val="758677"/>
                </a:solidFill>
                <a:latin typeface="HarmonyOS Sans SC" panose="00000500000000000000" pitchFamily="2" charset="-122"/>
                <a:ea typeface="HarmonyOS Sans SC" panose="00000500000000000000" pitchFamily="2" charset="-122"/>
              </a:rPr>
              <a:t> </a:t>
            </a:r>
            <a:r>
              <a:rPr lang="en-US" altLang="zh-CN" sz="3200" b="1" dirty="0">
                <a:solidFill>
                  <a:srgbClr val="758677"/>
                </a:solidFill>
                <a:latin typeface="HarmonyOS Sans SC" panose="00000500000000000000" pitchFamily="2" charset="-122"/>
                <a:ea typeface="HarmonyOS Sans SC" panose="00000500000000000000" pitchFamily="2" charset="-122"/>
              </a:rPr>
              <a:t>{colorint_$1 </a:t>
            </a:r>
            <a:r>
              <a:rPr lang="en-US" altLang="zh-CN" sz="3200" b="1" dirty="0" err="1">
                <a:solidFill>
                  <a:srgbClr val="758677"/>
                </a:solidFill>
                <a:latin typeface="HarmonyOS Sans SC" panose="00000500000000000000" pitchFamily="2" charset="-122"/>
                <a:ea typeface="HarmonyOS Sans SC" panose="00000500000000000000" pitchFamily="2" charset="-122"/>
              </a:rPr>
              <a:t>pres:side_startpt</a:t>
            </a:r>
            <a:r>
              <a:rPr lang="en-US" altLang="zh-CN" sz="3200" b="1" dirty="0">
                <a:solidFill>
                  <a:srgbClr val="758677"/>
                </a:solidFill>
                <a:latin typeface="HarmonyOS Sans SC" panose="00000500000000000000" pitchFamily="2" charset="-122"/>
                <a:ea typeface="HarmonyOS Sans SC" panose="00000500000000000000" pitchFamily="2" charset="-122"/>
              </a:rPr>
              <a:t> ,}</a:t>
            </a:r>
            <a:endParaRPr lang="zh-CN" altLang="en-US" sz="1400" dirty="0">
              <a:solidFill>
                <a:srgbClr val="758677"/>
              </a:solidFill>
              <a:latin typeface="HarmonyOS Sans SC" panose="00000500000000000000" pitchFamily="2" charset="-122"/>
              <a:ea typeface="HarmonyOS Sans SC" panose="00000500000000000000" pitchFamily="2" charset="-122"/>
            </a:endParaRPr>
          </a:p>
        </p:txBody>
      </p:sp>
      <p:sp>
        <p:nvSpPr>
          <p:cNvPr id="2" name="文本框 1">
            <a:extLst>
              <a:ext uri="{FF2B5EF4-FFF2-40B4-BE49-F238E27FC236}">
                <a16:creationId xmlns:a16="http://schemas.microsoft.com/office/drawing/2014/main" id="{C8F5C4FD-BF3D-4935-9C9E-05F30A4A1007}"/>
              </a:ext>
            </a:extLst>
          </p:cNvPr>
          <p:cNvSpPr txBox="1"/>
          <p:nvPr/>
        </p:nvSpPr>
        <p:spPr>
          <a:xfrm>
            <a:off x="3898232" y="4398745"/>
            <a:ext cx="5229025" cy="369332"/>
          </a:xfrm>
          <a:prstGeom prst="rect">
            <a:avLst/>
          </a:prstGeom>
          <a:noFill/>
        </p:spPr>
        <p:txBody>
          <a:bodyPr wrap="square" rtlCol="0">
            <a:spAutoFit/>
          </a:bodyPr>
          <a:lstStyle/>
          <a:p>
            <a:r>
              <a:rPr lang="en-US" altLang="zh-CN" dirty="0"/>
              <a:t>{Table side_startpt_recent10}</a:t>
            </a:r>
            <a:endParaRPr lang="zh-CN" altLang="en-US" dirty="0"/>
          </a:p>
        </p:txBody>
      </p:sp>
    </p:spTree>
    <p:extLst>
      <p:ext uri="{BB962C8B-B14F-4D97-AF65-F5344CB8AC3E}">
        <p14:creationId xmlns:p14="http://schemas.microsoft.com/office/powerpoint/2010/main" val="1957530189"/>
      </p:ext>
    </p:extLst>
  </p:cSld>
  <p:clrMapOvr>
    <a:masterClrMapping/>
  </p:clrMapOvr>
  <p:transition spd="slow" advTm="4000">
    <p:strips dir="rd"/>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A462FD53-C92F-4220-815E-10DC603394DF}"/>
              </a:ext>
            </a:extLst>
          </p:cNvPr>
          <p:cNvSpPr/>
          <p:nvPr/>
        </p:nvSpPr>
        <p:spPr>
          <a:xfrm rot="5242547">
            <a:off x="-8578253" y="-4054385"/>
            <a:ext cx="4949316" cy="4949316"/>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ľîḋe">
            <a:extLst>
              <a:ext uri="{FF2B5EF4-FFF2-40B4-BE49-F238E27FC236}">
                <a16:creationId xmlns:a16="http://schemas.microsoft.com/office/drawing/2014/main" id="{A30EE971-A5E1-4B04-B5B2-024E512923B9}"/>
              </a:ext>
            </a:extLst>
          </p:cNvPr>
          <p:cNvSpPr/>
          <p:nvPr/>
        </p:nvSpPr>
        <p:spPr>
          <a:xfrm rot="5242547">
            <a:off x="-4968345" y="-2619770"/>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4533996-B483-4834-B34C-2714F68F6723}"/>
              </a:ext>
            </a:extLst>
          </p:cNvPr>
          <p:cNvSpPr txBox="1"/>
          <p:nvPr/>
        </p:nvSpPr>
        <p:spPr>
          <a:xfrm rot="5242547">
            <a:off x="-5016343" y="-2158881"/>
            <a:ext cx="1540993" cy="523220"/>
          </a:xfrm>
          <a:prstGeom prst="rect">
            <a:avLst/>
          </a:prstGeom>
          <a:noFill/>
        </p:spPr>
        <p:txBody>
          <a:bodyPr wrap="square" rtlCol="0">
            <a:spAutoFit/>
          </a:bodyPr>
          <a:lstStyle/>
          <a:p>
            <a:pPr algn="ctr"/>
            <a:r>
              <a:rPr lang="en-US" altLang="zh-CN" sz="2800" b="1" spc="600" dirty="0">
                <a:solidFill>
                  <a:schemeClr val="bg1"/>
                </a:solidFill>
                <a:latin typeface="思源黑体" panose="020B0500000000000000" pitchFamily="34" charset="-122"/>
                <a:ea typeface="思源黑体" panose="020B0500000000000000" pitchFamily="34" charset="-122"/>
              </a:rPr>
              <a:t>#777</a:t>
            </a:r>
            <a:endParaRPr lang="zh-CN" altLang="en-US" sz="2800" b="1" spc="600" dirty="0">
              <a:solidFill>
                <a:schemeClr val="bg1"/>
              </a:solidFill>
              <a:latin typeface="思源黑体" panose="020B0500000000000000" pitchFamily="34" charset="-122"/>
              <a:ea typeface="思源黑体" panose="020B0500000000000000" pitchFamily="34" charset="-122"/>
            </a:endParaRPr>
          </a:p>
        </p:txBody>
      </p:sp>
      <p:sp>
        <p:nvSpPr>
          <p:cNvPr id="14" name="îsľïďê">
            <a:extLst>
              <a:ext uri="{FF2B5EF4-FFF2-40B4-BE49-F238E27FC236}">
                <a16:creationId xmlns:a16="http://schemas.microsoft.com/office/drawing/2014/main" id="{E2ECE449-66A9-4F88-8C30-74FA6E073771}"/>
              </a:ext>
            </a:extLst>
          </p:cNvPr>
          <p:cNvSpPr/>
          <p:nvPr/>
        </p:nvSpPr>
        <p:spPr>
          <a:xfrm rot="12837398">
            <a:off x="-5033185" y="-268464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F0B7AE-912F-DC35-4513-5DA1FC957B74}"/>
              </a:ext>
            </a:extLst>
          </p:cNvPr>
          <p:cNvGrpSpPr/>
          <p:nvPr/>
        </p:nvGrpSpPr>
        <p:grpSpPr>
          <a:xfrm>
            <a:off x="1927571" y="995433"/>
            <a:ext cx="8336859" cy="4881334"/>
            <a:chOff x="1991346" y="1005639"/>
            <a:chExt cx="8336859" cy="4881334"/>
          </a:xfrm>
        </p:grpSpPr>
        <p:pic>
          <p:nvPicPr>
            <p:cNvPr id="6" name="图形 5">
              <a:extLst>
                <a:ext uri="{FF2B5EF4-FFF2-40B4-BE49-F238E27FC236}">
                  <a16:creationId xmlns:a16="http://schemas.microsoft.com/office/drawing/2014/main" id="{A4F79D01-16B7-FC46-CD78-AA6EA6E90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346" y="1012265"/>
              <a:ext cx="360000" cy="360000"/>
            </a:xfrm>
            <a:prstGeom prst="rect">
              <a:avLst/>
            </a:prstGeom>
          </p:spPr>
        </p:pic>
        <p:sp>
          <p:nvSpPr>
            <p:cNvPr id="7" name="矩形 6">
              <a:extLst>
                <a:ext uri="{FF2B5EF4-FFF2-40B4-BE49-F238E27FC236}">
                  <a16:creationId xmlns:a16="http://schemas.microsoft.com/office/drawing/2014/main" id="{C7693257-D689-E5AD-183A-141B3D7ABDB8}"/>
                </a:ext>
              </a:extLst>
            </p:cNvPr>
            <p:cNvSpPr/>
            <p:nvPr/>
          </p:nvSpPr>
          <p:spPr>
            <a:xfrm>
              <a:off x="2408205" y="10056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请尽量不要在无关视频下推广本刊，或将其他投稿与本刊做比较。</a:t>
              </a:r>
            </a:p>
          </p:txBody>
        </p:sp>
        <p:sp>
          <p:nvSpPr>
            <p:cNvPr id="12" name="矩形 11">
              <a:extLst>
                <a:ext uri="{FF2B5EF4-FFF2-40B4-BE49-F238E27FC236}">
                  <a16:creationId xmlns:a16="http://schemas.microsoft.com/office/drawing/2014/main" id="{89602E20-8DFF-600F-82EB-3FF8BB714D7B}"/>
                </a:ext>
              </a:extLst>
            </p:cNvPr>
            <p:cNvSpPr/>
            <p:nvPr/>
          </p:nvSpPr>
          <p:spPr>
            <a:xfrm>
              <a:off x="2408205" y="1899539"/>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投稿时未添加相应</a:t>
              </a:r>
              <a:r>
                <a:rPr lang="en-US" altLang="zh-CN" spc="150" dirty="0">
                  <a:solidFill>
                    <a:schemeClr val="bg1"/>
                  </a:solidFill>
                  <a:latin typeface="思源黑体 Medium" panose="020B0600000000000000" pitchFamily="34" charset="-122"/>
                  <a:ea typeface="思源黑体 Medium" panose="020B0600000000000000" pitchFamily="34" charset="-122"/>
                </a:rPr>
                <a:t>TAG</a:t>
              </a:r>
              <a:r>
                <a:rPr lang="zh-CN" altLang="en-US" spc="150" dirty="0">
                  <a:solidFill>
                    <a:schemeClr val="bg1"/>
                  </a:solidFill>
                  <a:latin typeface="思源黑体 Medium" panose="020B0600000000000000" pitchFamily="34" charset="-122"/>
                  <a:ea typeface="思源黑体 Medium" panose="020B0600000000000000" pitchFamily="34" charset="-122"/>
                </a:rPr>
                <a:t>或分区错误，即使调整后也可能无法被收录。</a:t>
              </a:r>
            </a:p>
          </p:txBody>
        </p:sp>
        <p:sp>
          <p:nvSpPr>
            <p:cNvPr id="19" name="矩形 18">
              <a:extLst>
                <a:ext uri="{FF2B5EF4-FFF2-40B4-BE49-F238E27FC236}">
                  <a16:creationId xmlns:a16="http://schemas.microsoft.com/office/drawing/2014/main" id="{57D0DD94-B296-CE1A-D9DC-DC2D7DAEAD0F}"/>
                </a:ext>
              </a:extLst>
            </p:cNvPr>
            <p:cNvSpPr/>
            <p:nvPr/>
          </p:nvSpPr>
          <p:spPr>
            <a:xfrm>
              <a:off x="2408205" y="2800330"/>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本刊数据结果可能会受多种因素影响，请勿进行人气、质量对比。</a:t>
              </a:r>
            </a:p>
          </p:txBody>
        </p:sp>
        <p:sp>
          <p:nvSpPr>
            <p:cNvPr id="20" name="矩形 19">
              <a:extLst>
                <a:ext uri="{FF2B5EF4-FFF2-40B4-BE49-F238E27FC236}">
                  <a16:creationId xmlns:a16="http://schemas.microsoft.com/office/drawing/2014/main" id="{606A92F2-FA1C-9228-AF23-A3635DB0BDCB}"/>
                </a:ext>
              </a:extLst>
            </p:cNvPr>
            <p:cNvSpPr/>
            <p:nvPr/>
          </p:nvSpPr>
          <p:spPr>
            <a:xfrm>
              <a:off x="2408205" y="370112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投稿时间与集计时间接近时，统计的数据与实时数据可能存在较大差异。</a:t>
              </a:r>
            </a:p>
          </p:txBody>
        </p:sp>
        <p:sp>
          <p:nvSpPr>
            <p:cNvPr id="21" name="矩形 20">
              <a:extLst>
                <a:ext uri="{FF2B5EF4-FFF2-40B4-BE49-F238E27FC236}">
                  <a16:creationId xmlns:a16="http://schemas.microsoft.com/office/drawing/2014/main" id="{05EC9FDD-521F-3974-2BCB-728D30769486}"/>
                </a:ext>
              </a:extLst>
            </p:cNvPr>
            <p:cNvSpPr/>
            <p:nvPr/>
          </p:nvSpPr>
          <p:spPr>
            <a:xfrm>
              <a:off x="2408205" y="4601911"/>
              <a:ext cx="7920000" cy="360000"/>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本刊采用公开</a:t>
              </a:r>
              <a:r>
                <a:rPr lang="en-US" altLang="zh-CN" spc="150" dirty="0">
                  <a:solidFill>
                    <a:schemeClr val="bg1"/>
                  </a:solidFill>
                  <a:latin typeface="思源黑体 Medium" panose="020B0600000000000000" pitchFamily="34" charset="-122"/>
                  <a:ea typeface="思源黑体 Medium" panose="020B0600000000000000" pitchFamily="34" charset="-122"/>
                </a:rPr>
                <a:t>API</a:t>
              </a:r>
              <a:r>
                <a:rPr lang="zh-CN" altLang="en-US" spc="150" dirty="0">
                  <a:solidFill>
                    <a:schemeClr val="bg1"/>
                  </a:solidFill>
                  <a:latin typeface="思源黑体 Medium" panose="020B0600000000000000" pitchFamily="34" charset="-122"/>
                  <a:ea typeface="思源黑体 Medium" panose="020B0600000000000000" pitchFamily="34" charset="-122"/>
                </a:rPr>
                <a:t>获取数据，</a:t>
              </a:r>
              <a:r>
                <a:rPr lang="en-US" altLang="zh-CN" spc="150" dirty="0">
                  <a:solidFill>
                    <a:schemeClr val="bg1"/>
                  </a:solidFill>
                  <a:latin typeface="思源黑体 Medium" panose="020B0600000000000000" pitchFamily="34" charset="-122"/>
                  <a:ea typeface="思源黑体 Medium" panose="020B0600000000000000" pitchFamily="34" charset="-122"/>
                </a:rPr>
                <a:t>bilibili</a:t>
              </a:r>
              <a:r>
                <a:rPr lang="zh-CN" altLang="en-US" spc="150" dirty="0">
                  <a:solidFill>
                    <a:schemeClr val="bg1"/>
                  </a:solidFill>
                  <a:latin typeface="思源黑体 Medium" panose="020B0600000000000000" pitchFamily="34" charset="-122"/>
                  <a:ea typeface="思源黑体 Medium" panose="020B0600000000000000" pitchFamily="34" charset="-122"/>
                </a:rPr>
                <a:t>的任何行动均可能影响数据准确性。</a:t>
              </a:r>
            </a:p>
          </p:txBody>
        </p:sp>
        <p:sp>
          <p:nvSpPr>
            <p:cNvPr id="22" name="iconfont-1177-866179">
              <a:extLst>
                <a:ext uri="{FF2B5EF4-FFF2-40B4-BE49-F238E27FC236}">
                  <a16:creationId xmlns:a16="http://schemas.microsoft.com/office/drawing/2014/main" id="{2AA3399E-49BF-ADB0-BACC-F18734DD2DE6}"/>
                </a:ext>
              </a:extLst>
            </p:cNvPr>
            <p:cNvSpPr/>
            <p:nvPr/>
          </p:nvSpPr>
          <p:spPr>
            <a:xfrm>
              <a:off x="1991346" y="1906165"/>
              <a:ext cx="360000" cy="360000"/>
            </a:xfrm>
            <a:custGeom>
              <a:avLst/>
              <a:gdLst>
                <a:gd name="T0" fmla="*/ 1 w 11867"/>
                <a:gd name="T1" fmla="*/ 1363 h 11867"/>
                <a:gd name="T2" fmla="*/ 1363 w 11867"/>
                <a:gd name="T3" fmla="*/ 1 h 11867"/>
                <a:gd name="T4" fmla="*/ 4110 w 11867"/>
                <a:gd name="T5" fmla="*/ 1 h 11867"/>
                <a:gd name="T6" fmla="*/ 5899 w 11867"/>
                <a:gd name="T7" fmla="*/ 741 h 11867"/>
                <a:gd name="T8" fmla="*/ 11337 w 11867"/>
                <a:gd name="T9" fmla="*/ 6180 h 11867"/>
                <a:gd name="T10" fmla="*/ 11336 w 11867"/>
                <a:gd name="T11" fmla="*/ 8102 h 11867"/>
                <a:gd name="T12" fmla="*/ 8102 w 11867"/>
                <a:gd name="T13" fmla="*/ 11336 h 11867"/>
                <a:gd name="T14" fmla="*/ 6180 w 11867"/>
                <a:gd name="T15" fmla="*/ 11337 h 11867"/>
                <a:gd name="T16" fmla="*/ 741 w 11867"/>
                <a:gd name="T17" fmla="*/ 5899 h 11867"/>
                <a:gd name="T18" fmla="*/ 1 w 11867"/>
                <a:gd name="T19" fmla="*/ 4110 h 11867"/>
                <a:gd name="T20" fmla="*/ 1 w 11867"/>
                <a:gd name="T21" fmla="*/ 1363 h 11867"/>
                <a:gd name="T22" fmla="*/ 1068 w 11867"/>
                <a:gd name="T23" fmla="*/ 1363 h 11867"/>
                <a:gd name="T24" fmla="*/ 1068 w 11867"/>
                <a:gd name="T25" fmla="*/ 4110 h 11867"/>
                <a:gd name="T26" fmla="*/ 1495 w 11867"/>
                <a:gd name="T27" fmla="*/ 5145 h 11867"/>
                <a:gd name="T28" fmla="*/ 6934 w 11867"/>
                <a:gd name="T29" fmla="*/ 10583 h 11867"/>
                <a:gd name="T30" fmla="*/ 7348 w 11867"/>
                <a:gd name="T31" fmla="*/ 10582 h 11867"/>
                <a:gd name="T32" fmla="*/ 10582 w 11867"/>
                <a:gd name="T33" fmla="*/ 7348 h 11867"/>
                <a:gd name="T34" fmla="*/ 10583 w 11867"/>
                <a:gd name="T35" fmla="*/ 6934 h 11867"/>
                <a:gd name="T36" fmla="*/ 5145 w 11867"/>
                <a:gd name="T37" fmla="*/ 1495 h 11867"/>
                <a:gd name="T38" fmla="*/ 4110 w 11867"/>
                <a:gd name="T39" fmla="*/ 1068 h 11867"/>
                <a:gd name="T40" fmla="*/ 1363 w 11867"/>
                <a:gd name="T41" fmla="*/ 1068 h 11867"/>
                <a:gd name="T42" fmla="*/ 1068 w 11867"/>
                <a:gd name="T43" fmla="*/ 1363 h 11867"/>
                <a:gd name="T44" fmla="*/ 2935 w 11867"/>
                <a:gd name="T45" fmla="*/ 3735 h 11867"/>
                <a:gd name="T46" fmla="*/ 2135 w 11867"/>
                <a:gd name="T47" fmla="*/ 2935 h 11867"/>
                <a:gd name="T48" fmla="*/ 2935 w 11867"/>
                <a:gd name="T49" fmla="*/ 2135 h 11867"/>
                <a:gd name="T50" fmla="*/ 3735 w 11867"/>
                <a:gd name="T51" fmla="*/ 2935 h 11867"/>
                <a:gd name="T52" fmla="*/ 2935 w 11867"/>
                <a:gd name="T53" fmla="*/ 3735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67" h="11867">
                  <a:moveTo>
                    <a:pt x="1" y="1363"/>
                  </a:moveTo>
                  <a:cubicBezTo>
                    <a:pt x="0" y="611"/>
                    <a:pt x="611" y="0"/>
                    <a:pt x="1363" y="1"/>
                  </a:cubicBezTo>
                  <a:lnTo>
                    <a:pt x="4110" y="1"/>
                  </a:lnTo>
                  <a:cubicBezTo>
                    <a:pt x="4708" y="1"/>
                    <a:pt x="5478" y="320"/>
                    <a:pt x="5899" y="741"/>
                  </a:cubicBezTo>
                  <a:lnTo>
                    <a:pt x="11337" y="6180"/>
                  </a:lnTo>
                  <a:cubicBezTo>
                    <a:pt x="11867" y="6711"/>
                    <a:pt x="11867" y="7572"/>
                    <a:pt x="11336" y="8102"/>
                  </a:cubicBezTo>
                  <a:lnTo>
                    <a:pt x="8102" y="11336"/>
                  </a:lnTo>
                  <a:cubicBezTo>
                    <a:pt x="7571" y="11866"/>
                    <a:pt x="6711" y="11867"/>
                    <a:pt x="6180" y="11337"/>
                  </a:cubicBezTo>
                  <a:lnTo>
                    <a:pt x="741" y="5899"/>
                  </a:lnTo>
                  <a:cubicBezTo>
                    <a:pt x="318" y="5476"/>
                    <a:pt x="1" y="4711"/>
                    <a:pt x="1" y="4110"/>
                  </a:cubicBezTo>
                  <a:lnTo>
                    <a:pt x="1" y="1363"/>
                  </a:lnTo>
                  <a:close/>
                  <a:moveTo>
                    <a:pt x="1068" y="1363"/>
                  </a:moveTo>
                  <a:lnTo>
                    <a:pt x="1068" y="4110"/>
                  </a:lnTo>
                  <a:cubicBezTo>
                    <a:pt x="1068" y="4428"/>
                    <a:pt x="1272" y="4922"/>
                    <a:pt x="1495" y="5145"/>
                  </a:cubicBezTo>
                  <a:lnTo>
                    <a:pt x="6934" y="10583"/>
                  </a:lnTo>
                  <a:cubicBezTo>
                    <a:pt x="7049" y="10696"/>
                    <a:pt x="7233" y="10696"/>
                    <a:pt x="7348" y="10582"/>
                  </a:cubicBezTo>
                  <a:lnTo>
                    <a:pt x="10582" y="7348"/>
                  </a:lnTo>
                  <a:cubicBezTo>
                    <a:pt x="10697" y="7233"/>
                    <a:pt x="10697" y="7047"/>
                    <a:pt x="10583" y="6934"/>
                  </a:cubicBezTo>
                  <a:lnTo>
                    <a:pt x="5145" y="1495"/>
                  </a:lnTo>
                  <a:cubicBezTo>
                    <a:pt x="4923" y="1274"/>
                    <a:pt x="4425" y="1068"/>
                    <a:pt x="4110" y="1068"/>
                  </a:cubicBezTo>
                  <a:lnTo>
                    <a:pt x="1363" y="1068"/>
                  </a:lnTo>
                  <a:cubicBezTo>
                    <a:pt x="1198" y="1068"/>
                    <a:pt x="1068" y="1199"/>
                    <a:pt x="1068" y="1363"/>
                  </a:cubicBezTo>
                  <a:close/>
                  <a:moveTo>
                    <a:pt x="2935" y="3735"/>
                  </a:moveTo>
                  <a:cubicBezTo>
                    <a:pt x="2493" y="3735"/>
                    <a:pt x="2135" y="3376"/>
                    <a:pt x="2135" y="2935"/>
                  </a:cubicBezTo>
                  <a:cubicBezTo>
                    <a:pt x="2135" y="2493"/>
                    <a:pt x="2493" y="2135"/>
                    <a:pt x="2935" y="2135"/>
                  </a:cubicBezTo>
                  <a:cubicBezTo>
                    <a:pt x="3376" y="2135"/>
                    <a:pt x="3735" y="2493"/>
                    <a:pt x="3735" y="2935"/>
                  </a:cubicBezTo>
                  <a:cubicBezTo>
                    <a:pt x="3735" y="3376"/>
                    <a:pt x="3376" y="3735"/>
                    <a:pt x="2935" y="37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iconfont-11607-6151193">
              <a:extLst>
                <a:ext uri="{FF2B5EF4-FFF2-40B4-BE49-F238E27FC236}">
                  <a16:creationId xmlns:a16="http://schemas.microsoft.com/office/drawing/2014/main" id="{1BA70872-982B-BA50-8863-C99008A32236}"/>
                </a:ext>
              </a:extLst>
            </p:cNvPr>
            <p:cNvSpPr/>
            <p:nvPr/>
          </p:nvSpPr>
          <p:spPr>
            <a:xfrm>
              <a:off x="1991346" y="2810401"/>
              <a:ext cx="360000" cy="360000"/>
            </a:xfrm>
            <a:custGeom>
              <a:avLst/>
              <a:gdLst>
                <a:gd name="T0" fmla="*/ 2189 w 12800"/>
                <a:gd name="T1" fmla="*/ 6125 h 9453"/>
                <a:gd name="T2" fmla="*/ 3693 w 12800"/>
                <a:gd name="T3" fmla="*/ 6125 h 9453"/>
                <a:gd name="T4" fmla="*/ 3693 w 12800"/>
                <a:gd name="T5" fmla="*/ 7808 h 9453"/>
                <a:gd name="T6" fmla="*/ 2189 w 12800"/>
                <a:gd name="T7" fmla="*/ 7808 h 9453"/>
                <a:gd name="T8" fmla="*/ 2189 w 12800"/>
                <a:gd name="T9" fmla="*/ 6125 h 9453"/>
                <a:gd name="T10" fmla="*/ 9114 w 12800"/>
                <a:gd name="T11" fmla="*/ 3431 h 9453"/>
                <a:gd name="T12" fmla="*/ 10618 w 12800"/>
                <a:gd name="T13" fmla="*/ 3431 h 9453"/>
                <a:gd name="T14" fmla="*/ 10618 w 12800"/>
                <a:gd name="T15" fmla="*/ 7815 h 9453"/>
                <a:gd name="T16" fmla="*/ 9114 w 12800"/>
                <a:gd name="T17" fmla="*/ 7815 h 9453"/>
                <a:gd name="T18" fmla="*/ 9114 w 12800"/>
                <a:gd name="T19" fmla="*/ 3431 h 9453"/>
                <a:gd name="T20" fmla="*/ 11968 w 12800"/>
                <a:gd name="T21" fmla="*/ 0 h 9453"/>
                <a:gd name="T22" fmla="*/ 832 w 12800"/>
                <a:gd name="T23" fmla="*/ 0 h 9453"/>
                <a:gd name="T24" fmla="*/ 0 w 12800"/>
                <a:gd name="T25" fmla="*/ 832 h 9453"/>
                <a:gd name="T26" fmla="*/ 0 w 12800"/>
                <a:gd name="T27" fmla="*/ 8621 h 9453"/>
                <a:gd name="T28" fmla="*/ 832 w 12800"/>
                <a:gd name="T29" fmla="*/ 9453 h 9453"/>
                <a:gd name="T30" fmla="*/ 11968 w 12800"/>
                <a:gd name="T31" fmla="*/ 9453 h 9453"/>
                <a:gd name="T32" fmla="*/ 12800 w 12800"/>
                <a:gd name="T33" fmla="*/ 8621 h 9453"/>
                <a:gd name="T34" fmla="*/ 12800 w 12800"/>
                <a:gd name="T35" fmla="*/ 832 h 9453"/>
                <a:gd name="T36" fmla="*/ 11968 w 12800"/>
                <a:gd name="T37" fmla="*/ 0 h 9453"/>
                <a:gd name="T38" fmla="*/ 11968 w 12800"/>
                <a:gd name="T39" fmla="*/ 8346 h 9453"/>
                <a:gd name="T40" fmla="*/ 11693 w 12800"/>
                <a:gd name="T41" fmla="*/ 8621 h 9453"/>
                <a:gd name="T42" fmla="*/ 1114 w 12800"/>
                <a:gd name="T43" fmla="*/ 8621 h 9453"/>
                <a:gd name="T44" fmla="*/ 838 w 12800"/>
                <a:gd name="T45" fmla="*/ 8346 h 9453"/>
                <a:gd name="T46" fmla="*/ 838 w 12800"/>
                <a:gd name="T47" fmla="*/ 1114 h 9453"/>
                <a:gd name="T48" fmla="*/ 1114 w 12800"/>
                <a:gd name="T49" fmla="*/ 839 h 9453"/>
                <a:gd name="T50" fmla="*/ 11686 w 12800"/>
                <a:gd name="T51" fmla="*/ 839 h 9453"/>
                <a:gd name="T52" fmla="*/ 11962 w 12800"/>
                <a:gd name="T53" fmla="*/ 1114 h 9453"/>
                <a:gd name="T54" fmla="*/ 11962 w 12800"/>
                <a:gd name="T55" fmla="*/ 8346 h 9453"/>
                <a:gd name="T56" fmla="*/ 11968 w 12800"/>
                <a:gd name="T57" fmla="*/ 8346 h 9453"/>
                <a:gd name="T58" fmla="*/ 4301 w 12800"/>
                <a:gd name="T59" fmla="*/ 4775 h 9453"/>
                <a:gd name="T60" fmla="*/ 5805 w 12800"/>
                <a:gd name="T61" fmla="*/ 4775 h 9453"/>
                <a:gd name="T62" fmla="*/ 5805 w 12800"/>
                <a:gd name="T63" fmla="*/ 7808 h 9453"/>
                <a:gd name="T64" fmla="*/ 4301 w 12800"/>
                <a:gd name="T65" fmla="*/ 7808 h 9453"/>
                <a:gd name="T66" fmla="*/ 4301 w 12800"/>
                <a:gd name="T67" fmla="*/ 4775 h 9453"/>
                <a:gd name="T68" fmla="*/ 6707 w 12800"/>
                <a:gd name="T69" fmla="*/ 2080 h 9453"/>
                <a:gd name="T70" fmla="*/ 8211 w 12800"/>
                <a:gd name="T71" fmla="*/ 2080 h 9453"/>
                <a:gd name="T72" fmla="*/ 8211 w 12800"/>
                <a:gd name="T73" fmla="*/ 7815 h 9453"/>
                <a:gd name="T74" fmla="*/ 6707 w 12800"/>
                <a:gd name="T75" fmla="*/ 7815 h 9453"/>
                <a:gd name="T76" fmla="*/ 6707 w 12800"/>
                <a:gd name="T77" fmla="*/ 2080 h 9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9453">
                  <a:moveTo>
                    <a:pt x="2189" y="6125"/>
                  </a:moveTo>
                  <a:lnTo>
                    <a:pt x="3693" y="6125"/>
                  </a:lnTo>
                  <a:lnTo>
                    <a:pt x="3693" y="7808"/>
                  </a:lnTo>
                  <a:lnTo>
                    <a:pt x="2189" y="7808"/>
                  </a:lnTo>
                  <a:lnTo>
                    <a:pt x="2189" y="6125"/>
                  </a:lnTo>
                  <a:close/>
                  <a:moveTo>
                    <a:pt x="9114" y="3431"/>
                  </a:moveTo>
                  <a:lnTo>
                    <a:pt x="10618" y="3431"/>
                  </a:lnTo>
                  <a:lnTo>
                    <a:pt x="10618" y="7815"/>
                  </a:lnTo>
                  <a:lnTo>
                    <a:pt x="9114" y="7815"/>
                  </a:lnTo>
                  <a:lnTo>
                    <a:pt x="9114" y="3431"/>
                  </a:lnTo>
                  <a:close/>
                  <a:moveTo>
                    <a:pt x="11968" y="0"/>
                  </a:moveTo>
                  <a:lnTo>
                    <a:pt x="832" y="0"/>
                  </a:lnTo>
                  <a:cubicBezTo>
                    <a:pt x="371" y="0"/>
                    <a:pt x="0" y="372"/>
                    <a:pt x="0" y="832"/>
                  </a:cubicBezTo>
                  <a:lnTo>
                    <a:pt x="0" y="8621"/>
                  </a:lnTo>
                  <a:cubicBezTo>
                    <a:pt x="0" y="9082"/>
                    <a:pt x="371" y="9453"/>
                    <a:pt x="832" y="9453"/>
                  </a:cubicBezTo>
                  <a:lnTo>
                    <a:pt x="11968" y="9453"/>
                  </a:lnTo>
                  <a:cubicBezTo>
                    <a:pt x="12429" y="9453"/>
                    <a:pt x="12800" y="9082"/>
                    <a:pt x="12800" y="8621"/>
                  </a:cubicBezTo>
                  <a:lnTo>
                    <a:pt x="12800" y="832"/>
                  </a:lnTo>
                  <a:cubicBezTo>
                    <a:pt x="12800" y="372"/>
                    <a:pt x="12429" y="0"/>
                    <a:pt x="11968" y="0"/>
                  </a:cubicBezTo>
                  <a:close/>
                  <a:moveTo>
                    <a:pt x="11968" y="8346"/>
                  </a:moveTo>
                  <a:cubicBezTo>
                    <a:pt x="11968" y="8500"/>
                    <a:pt x="11846" y="8621"/>
                    <a:pt x="11693" y="8621"/>
                  </a:cubicBezTo>
                  <a:lnTo>
                    <a:pt x="1114" y="8621"/>
                  </a:lnTo>
                  <a:cubicBezTo>
                    <a:pt x="960" y="8621"/>
                    <a:pt x="838" y="8500"/>
                    <a:pt x="838" y="8346"/>
                  </a:cubicBezTo>
                  <a:lnTo>
                    <a:pt x="838" y="1114"/>
                  </a:lnTo>
                  <a:cubicBezTo>
                    <a:pt x="838" y="960"/>
                    <a:pt x="960" y="839"/>
                    <a:pt x="1114" y="839"/>
                  </a:cubicBezTo>
                  <a:lnTo>
                    <a:pt x="11686" y="839"/>
                  </a:lnTo>
                  <a:cubicBezTo>
                    <a:pt x="11840" y="839"/>
                    <a:pt x="11962" y="960"/>
                    <a:pt x="11962" y="1114"/>
                  </a:cubicBezTo>
                  <a:lnTo>
                    <a:pt x="11962" y="8346"/>
                  </a:lnTo>
                  <a:lnTo>
                    <a:pt x="11968" y="8346"/>
                  </a:lnTo>
                  <a:close/>
                  <a:moveTo>
                    <a:pt x="4301" y="4775"/>
                  </a:moveTo>
                  <a:lnTo>
                    <a:pt x="5805" y="4775"/>
                  </a:lnTo>
                  <a:lnTo>
                    <a:pt x="5805" y="7808"/>
                  </a:lnTo>
                  <a:lnTo>
                    <a:pt x="4301" y="7808"/>
                  </a:lnTo>
                  <a:lnTo>
                    <a:pt x="4301" y="4775"/>
                  </a:lnTo>
                  <a:close/>
                  <a:moveTo>
                    <a:pt x="6707" y="2080"/>
                  </a:moveTo>
                  <a:lnTo>
                    <a:pt x="8211" y="2080"/>
                  </a:lnTo>
                  <a:lnTo>
                    <a:pt x="8211" y="7815"/>
                  </a:lnTo>
                  <a:lnTo>
                    <a:pt x="6707" y="7815"/>
                  </a:lnTo>
                  <a:lnTo>
                    <a:pt x="6707" y="20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iconfont-11672-5428326">
              <a:extLst>
                <a:ext uri="{FF2B5EF4-FFF2-40B4-BE49-F238E27FC236}">
                  <a16:creationId xmlns:a16="http://schemas.microsoft.com/office/drawing/2014/main" id="{A4700B74-8FC8-B080-5386-684128603636}"/>
                </a:ext>
              </a:extLst>
            </p:cNvPr>
            <p:cNvSpPr/>
            <p:nvPr/>
          </p:nvSpPr>
          <p:spPr>
            <a:xfrm>
              <a:off x="1991346" y="3704301"/>
              <a:ext cx="360000" cy="360000"/>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图形 25">
              <a:extLst>
                <a:ext uri="{FF2B5EF4-FFF2-40B4-BE49-F238E27FC236}">
                  <a16:creationId xmlns:a16="http://schemas.microsoft.com/office/drawing/2014/main" id="{3A021C53-F78F-2F55-7261-4448953D15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346" y="4608537"/>
              <a:ext cx="360000" cy="360000"/>
            </a:xfrm>
            <a:prstGeom prst="rect">
              <a:avLst/>
            </a:prstGeom>
          </p:spPr>
        </p:pic>
        <p:sp>
          <p:nvSpPr>
            <p:cNvPr id="29" name="矩形 28">
              <a:extLst>
                <a:ext uri="{FF2B5EF4-FFF2-40B4-BE49-F238E27FC236}">
                  <a16:creationId xmlns:a16="http://schemas.microsoft.com/office/drawing/2014/main" id="{5C1928AB-3E9C-A6C0-13F9-75729ABD1B19}"/>
                </a:ext>
              </a:extLst>
            </p:cNvPr>
            <p:cNvSpPr/>
            <p:nvPr/>
          </p:nvSpPr>
          <p:spPr>
            <a:xfrm>
              <a:off x="2408205" y="5502701"/>
              <a:ext cx="7920000" cy="384272"/>
            </a:xfrm>
            <a:prstGeom prst="rect">
              <a:avLst/>
            </a:prstGeom>
          </p:spPr>
          <p:txBody>
            <a:bodyPr wrap="square" anchor="t">
              <a:spAutoFit/>
            </a:bodyPr>
            <a:lstStyle/>
            <a:p>
              <a:pPr>
                <a:lnSpc>
                  <a:spcPct val="114000"/>
                </a:lnSpc>
              </a:pPr>
              <a:r>
                <a:rPr lang="zh-CN" altLang="en-US" spc="150" dirty="0">
                  <a:solidFill>
                    <a:schemeClr val="bg1"/>
                  </a:solidFill>
                  <a:latin typeface="思源黑体 Medium" panose="020B0600000000000000" pitchFamily="34" charset="-122"/>
                  <a:ea typeface="思源黑体 Medium" panose="020B0600000000000000" pitchFamily="34" charset="-122"/>
                </a:rPr>
                <a:t>本刊刊载的内容不保证适合所有人观看，请确保对此有足够的承受能力。</a:t>
              </a:r>
            </a:p>
          </p:txBody>
        </p:sp>
        <p:sp>
          <p:nvSpPr>
            <p:cNvPr id="30" name="user_348595">
              <a:extLst>
                <a:ext uri="{FF2B5EF4-FFF2-40B4-BE49-F238E27FC236}">
                  <a16:creationId xmlns:a16="http://schemas.microsoft.com/office/drawing/2014/main" id="{8E7B97DE-4D3E-A1D4-C1AA-64510447B960}"/>
                </a:ext>
              </a:extLst>
            </p:cNvPr>
            <p:cNvSpPr/>
            <p:nvPr/>
          </p:nvSpPr>
          <p:spPr>
            <a:xfrm>
              <a:off x="1991346" y="5512773"/>
              <a:ext cx="360000" cy="360000"/>
            </a:xfrm>
            <a:custGeom>
              <a:avLst/>
              <a:gdLst>
                <a:gd name="connsiteX0" fmla="*/ 552652 w 608432"/>
                <a:gd name="connsiteY0" fmla="*/ 288730 h 531428"/>
                <a:gd name="connsiteX1" fmla="*/ 365371 w 608432"/>
                <a:gd name="connsiteY1" fmla="*/ 475806 h 531428"/>
                <a:gd name="connsiteX2" fmla="*/ 544202 w 608432"/>
                <a:gd name="connsiteY2" fmla="*/ 467277 h 531428"/>
                <a:gd name="connsiteX3" fmla="*/ 552652 w 608432"/>
                <a:gd name="connsiteY3" fmla="*/ 288730 h 531428"/>
                <a:gd name="connsiteX4" fmla="*/ 450051 w 608432"/>
                <a:gd name="connsiteY4" fmla="*/ 240431 h 531428"/>
                <a:gd name="connsiteX5" fmla="*/ 355900 w 608432"/>
                <a:gd name="connsiteY5" fmla="*/ 279366 h 531428"/>
                <a:gd name="connsiteX6" fmla="*/ 347450 w 608432"/>
                <a:gd name="connsiteY6" fmla="*/ 457914 h 531428"/>
                <a:gd name="connsiteX7" fmla="*/ 534732 w 608432"/>
                <a:gd name="connsiteY7" fmla="*/ 270838 h 531428"/>
                <a:gd name="connsiteX8" fmla="*/ 450051 w 608432"/>
                <a:gd name="connsiteY8" fmla="*/ 240431 h 531428"/>
                <a:gd name="connsiteX9" fmla="*/ 100187 w 608432"/>
                <a:gd name="connsiteY9" fmla="*/ 216235 h 531428"/>
                <a:gd name="connsiteX10" fmla="*/ 94151 w 608432"/>
                <a:gd name="connsiteY10" fmla="*/ 217997 h 531428"/>
                <a:gd name="connsiteX11" fmla="*/ 25348 w 608432"/>
                <a:gd name="connsiteY11" fmla="*/ 310422 h 531428"/>
                <a:gd name="connsiteX12" fmla="*/ 25348 w 608432"/>
                <a:gd name="connsiteY12" fmla="*/ 392280 h 531428"/>
                <a:gd name="connsiteX13" fmla="*/ 292946 w 608432"/>
                <a:gd name="connsiteY13" fmla="*/ 392280 h 531428"/>
                <a:gd name="connsiteX14" fmla="*/ 337979 w 608432"/>
                <a:gd name="connsiteY14" fmla="*/ 261475 h 531428"/>
                <a:gd name="connsiteX15" fmla="*/ 346150 w 608432"/>
                <a:gd name="connsiteY15" fmla="*/ 254058 h 531428"/>
                <a:gd name="connsiteX16" fmla="*/ 295546 w 608432"/>
                <a:gd name="connsiteY16" fmla="*/ 217997 h 531428"/>
                <a:gd name="connsiteX17" fmla="*/ 289697 w 608432"/>
                <a:gd name="connsiteY17" fmla="*/ 216235 h 531428"/>
                <a:gd name="connsiteX18" fmla="*/ 194895 w 608432"/>
                <a:gd name="connsiteY18" fmla="*/ 310886 h 531428"/>
                <a:gd name="connsiteX19" fmla="*/ 107429 w 608432"/>
                <a:gd name="connsiteY19" fmla="*/ 187775 h 531428"/>
                <a:gd name="connsiteX20" fmla="*/ 194895 w 608432"/>
                <a:gd name="connsiteY20" fmla="*/ 275102 h 531428"/>
                <a:gd name="connsiteX21" fmla="*/ 282361 w 608432"/>
                <a:gd name="connsiteY21" fmla="*/ 187775 h 531428"/>
                <a:gd name="connsiteX22" fmla="*/ 302789 w 608432"/>
                <a:gd name="connsiteY22" fmla="*/ 193801 h 531428"/>
                <a:gd name="connsiteX23" fmla="*/ 366578 w 608432"/>
                <a:gd name="connsiteY23" fmla="*/ 239040 h 531428"/>
                <a:gd name="connsiteX24" fmla="*/ 562123 w 608432"/>
                <a:gd name="connsiteY24" fmla="*/ 261475 h 531428"/>
                <a:gd name="connsiteX25" fmla="*/ 562123 w 608432"/>
                <a:gd name="connsiteY25" fmla="*/ 485169 h 531428"/>
                <a:gd name="connsiteX26" fmla="*/ 450051 w 608432"/>
                <a:gd name="connsiteY26" fmla="*/ 531428 h 531428"/>
                <a:gd name="connsiteX27" fmla="*/ 337979 w 608432"/>
                <a:gd name="connsiteY27" fmla="*/ 485169 h 531428"/>
                <a:gd name="connsiteX28" fmla="*/ 297960 w 608432"/>
                <a:gd name="connsiteY28" fmla="*/ 417588 h 531428"/>
                <a:gd name="connsiteX29" fmla="*/ 0 w 608432"/>
                <a:gd name="connsiteY29" fmla="*/ 417588 h 531428"/>
                <a:gd name="connsiteX30" fmla="*/ 0 w 608432"/>
                <a:gd name="connsiteY30" fmla="*/ 310422 h 531428"/>
                <a:gd name="connsiteX31" fmla="*/ 87002 w 608432"/>
                <a:gd name="connsiteY31" fmla="*/ 193801 h 531428"/>
                <a:gd name="connsiteX32" fmla="*/ 190139 w 608432"/>
                <a:gd name="connsiteY32" fmla="*/ 25303 h 531428"/>
                <a:gd name="connsiteX33" fmla="*/ 126743 w 608432"/>
                <a:gd name="connsiteY33" fmla="*/ 88513 h 531428"/>
                <a:gd name="connsiteX34" fmla="*/ 190139 w 608432"/>
                <a:gd name="connsiteY34" fmla="*/ 151816 h 531428"/>
                <a:gd name="connsiteX35" fmla="*/ 253535 w 608432"/>
                <a:gd name="connsiteY35" fmla="*/ 88513 h 531428"/>
                <a:gd name="connsiteX36" fmla="*/ 190139 w 608432"/>
                <a:gd name="connsiteY36" fmla="*/ 25303 h 531428"/>
                <a:gd name="connsiteX37" fmla="*/ 190139 w 608432"/>
                <a:gd name="connsiteY37" fmla="*/ 0 h 531428"/>
                <a:gd name="connsiteX38" fmla="*/ 278875 w 608432"/>
                <a:gd name="connsiteY38" fmla="*/ 88513 h 531428"/>
                <a:gd name="connsiteX39" fmla="*/ 190139 w 608432"/>
                <a:gd name="connsiteY39" fmla="*/ 177119 h 531428"/>
                <a:gd name="connsiteX40" fmla="*/ 101403 w 608432"/>
                <a:gd name="connsiteY40" fmla="*/ 88513 h 531428"/>
                <a:gd name="connsiteX41" fmla="*/ 190139 w 608432"/>
                <a:gd name="connsiteY41" fmla="*/ 0 h 5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432" h="531428">
                  <a:moveTo>
                    <a:pt x="552652" y="288730"/>
                  </a:moveTo>
                  <a:lnTo>
                    <a:pt x="365371" y="475806"/>
                  </a:lnTo>
                  <a:cubicBezTo>
                    <a:pt x="417553" y="518913"/>
                    <a:pt x="495270" y="516039"/>
                    <a:pt x="544202" y="467277"/>
                  </a:cubicBezTo>
                  <a:cubicBezTo>
                    <a:pt x="593042" y="418515"/>
                    <a:pt x="595828" y="340922"/>
                    <a:pt x="552652" y="288730"/>
                  </a:cubicBezTo>
                  <a:close/>
                  <a:moveTo>
                    <a:pt x="450051" y="240431"/>
                  </a:moveTo>
                  <a:cubicBezTo>
                    <a:pt x="415975" y="240431"/>
                    <a:pt x="381898" y="253409"/>
                    <a:pt x="355900" y="279366"/>
                  </a:cubicBezTo>
                  <a:cubicBezTo>
                    <a:pt x="307060" y="328129"/>
                    <a:pt x="304274" y="405722"/>
                    <a:pt x="347450" y="457914"/>
                  </a:cubicBezTo>
                  <a:lnTo>
                    <a:pt x="534732" y="270838"/>
                  </a:lnTo>
                  <a:cubicBezTo>
                    <a:pt x="510219" y="250628"/>
                    <a:pt x="480135" y="240431"/>
                    <a:pt x="450051" y="240431"/>
                  </a:cubicBezTo>
                  <a:close/>
                  <a:moveTo>
                    <a:pt x="100187" y="216235"/>
                  </a:moveTo>
                  <a:lnTo>
                    <a:pt x="94151" y="217997"/>
                  </a:lnTo>
                  <a:cubicBezTo>
                    <a:pt x="53018" y="230326"/>
                    <a:pt x="25348" y="267500"/>
                    <a:pt x="25348" y="310422"/>
                  </a:cubicBezTo>
                  <a:lnTo>
                    <a:pt x="25348" y="392280"/>
                  </a:lnTo>
                  <a:lnTo>
                    <a:pt x="292946" y="392280"/>
                  </a:lnTo>
                  <a:cubicBezTo>
                    <a:pt x="287282" y="345742"/>
                    <a:pt x="302232" y="297073"/>
                    <a:pt x="337979" y="261475"/>
                  </a:cubicBezTo>
                  <a:cubicBezTo>
                    <a:pt x="340579" y="258786"/>
                    <a:pt x="343458" y="256469"/>
                    <a:pt x="346150" y="254058"/>
                  </a:cubicBezTo>
                  <a:cubicBezTo>
                    <a:pt x="333801" y="236815"/>
                    <a:pt x="316159" y="224208"/>
                    <a:pt x="295546" y="217997"/>
                  </a:cubicBezTo>
                  <a:lnTo>
                    <a:pt x="289697" y="216235"/>
                  </a:lnTo>
                  <a:lnTo>
                    <a:pt x="194895" y="310886"/>
                  </a:lnTo>
                  <a:close/>
                  <a:moveTo>
                    <a:pt x="107429" y="187775"/>
                  </a:moveTo>
                  <a:lnTo>
                    <a:pt x="194895" y="275102"/>
                  </a:lnTo>
                  <a:lnTo>
                    <a:pt x="282361" y="187775"/>
                  </a:lnTo>
                  <a:lnTo>
                    <a:pt x="302789" y="193801"/>
                  </a:lnTo>
                  <a:cubicBezTo>
                    <a:pt x="328694" y="201495"/>
                    <a:pt x="350886" y="217440"/>
                    <a:pt x="366578" y="239040"/>
                  </a:cubicBezTo>
                  <a:cubicBezTo>
                    <a:pt x="427674" y="201124"/>
                    <a:pt x="509105" y="208541"/>
                    <a:pt x="562123" y="261475"/>
                  </a:cubicBezTo>
                  <a:cubicBezTo>
                    <a:pt x="623869" y="323123"/>
                    <a:pt x="623869" y="423521"/>
                    <a:pt x="562123" y="485169"/>
                  </a:cubicBezTo>
                  <a:cubicBezTo>
                    <a:pt x="531203" y="516039"/>
                    <a:pt x="490627" y="531428"/>
                    <a:pt x="450051" y="531428"/>
                  </a:cubicBezTo>
                  <a:cubicBezTo>
                    <a:pt x="409475" y="531428"/>
                    <a:pt x="368899" y="516039"/>
                    <a:pt x="337979" y="485169"/>
                  </a:cubicBezTo>
                  <a:cubicBezTo>
                    <a:pt x="318481" y="465701"/>
                    <a:pt x="305203" y="442340"/>
                    <a:pt x="297960" y="417588"/>
                  </a:cubicBezTo>
                  <a:lnTo>
                    <a:pt x="0" y="417588"/>
                  </a:lnTo>
                  <a:lnTo>
                    <a:pt x="0" y="310422"/>
                  </a:lnTo>
                  <a:cubicBezTo>
                    <a:pt x="0" y="256283"/>
                    <a:pt x="34912" y="209375"/>
                    <a:pt x="87002" y="193801"/>
                  </a:cubicBezTo>
                  <a:close/>
                  <a:moveTo>
                    <a:pt x="190139" y="25303"/>
                  </a:moveTo>
                  <a:cubicBezTo>
                    <a:pt x="155239" y="25303"/>
                    <a:pt x="126743" y="53664"/>
                    <a:pt x="126743" y="88513"/>
                  </a:cubicBezTo>
                  <a:cubicBezTo>
                    <a:pt x="126743" y="123455"/>
                    <a:pt x="155239" y="151816"/>
                    <a:pt x="190139" y="151816"/>
                  </a:cubicBezTo>
                  <a:cubicBezTo>
                    <a:pt x="225039" y="151816"/>
                    <a:pt x="253535" y="123455"/>
                    <a:pt x="253535" y="88513"/>
                  </a:cubicBezTo>
                  <a:cubicBezTo>
                    <a:pt x="253535" y="53664"/>
                    <a:pt x="225039" y="25303"/>
                    <a:pt x="190139" y="25303"/>
                  </a:cubicBezTo>
                  <a:close/>
                  <a:moveTo>
                    <a:pt x="190139" y="0"/>
                  </a:moveTo>
                  <a:cubicBezTo>
                    <a:pt x="239055" y="0"/>
                    <a:pt x="278875" y="39669"/>
                    <a:pt x="278875" y="88513"/>
                  </a:cubicBezTo>
                  <a:cubicBezTo>
                    <a:pt x="278875" y="137358"/>
                    <a:pt x="239055" y="177119"/>
                    <a:pt x="190139" y="177119"/>
                  </a:cubicBezTo>
                  <a:cubicBezTo>
                    <a:pt x="141223" y="177119"/>
                    <a:pt x="101403" y="137358"/>
                    <a:pt x="101403" y="88513"/>
                  </a:cubicBezTo>
                  <a:cubicBezTo>
                    <a:pt x="101403" y="39669"/>
                    <a:pt x="141223" y="0"/>
                    <a:pt x="19013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2"/>
    </p:custDataLst>
    <p:extLst>
      <p:ext uri="{BB962C8B-B14F-4D97-AF65-F5344CB8AC3E}">
        <p14:creationId xmlns:p14="http://schemas.microsoft.com/office/powerpoint/2010/main" val="128365446"/>
      </p:ext>
    </p:extLst>
  </p:cSld>
  <p:clrMapOvr>
    <a:masterClrMapping/>
  </p:clrMapOvr>
  <p:transition spd="slow" advTm="2000">
    <p:strips dir="rd"/>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7468041"/>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12" name="íṣḻîḋé">
            <a:extLst>
              <a:ext uri="{FF2B5EF4-FFF2-40B4-BE49-F238E27FC236}">
                <a16:creationId xmlns:a16="http://schemas.microsoft.com/office/drawing/2014/main" id="{EDF2B4B5-FFFA-4805-543E-EBF6B8AB578F}"/>
              </a:ext>
            </a:extLst>
          </p:cNvPr>
          <p:cNvSpPr/>
          <p:nvPr/>
        </p:nvSpPr>
        <p:spPr>
          <a:xfrm rot="18482516" flipH="1" flipV="1">
            <a:off x="-1163144" y="2543154"/>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226102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0">
        <p159:morph option="byObject"/>
      </p:transition>
    </mc:Choice>
    <mc:Fallback xmlns="">
      <p:transition spd="slow" advTm="1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C502D343-8A53-4D88-8F23-B12FDC9A055D}"/>
              </a:ext>
            </a:extLst>
          </p:cNvPr>
          <p:cNvSpPr/>
          <p:nvPr/>
        </p:nvSpPr>
        <p:spPr>
          <a:xfrm>
            <a:off x="-12017828" y="0"/>
            <a:ext cx="10468924" cy="6858000"/>
          </a:xfrm>
          <a:prstGeom prst="rect">
            <a:avLst/>
          </a:prstGeom>
          <a:solidFill>
            <a:schemeClr val="accent6">
              <a:lumMod val="50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8A2DB4FE-E297-4C08-927E-712E3281BF77}"/>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好，感谢观看本期</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周刊。更多数据，您还可以访问制作组官网 </a:t>
            </a:r>
            <a:r>
              <a:rPr lang="en-US" altLang="zh-CN" sz="2200" dirty="0">
                <a:solidFill>
                  <a:schemeClr val="tx1"/>
                </a:solidFill>
                <a:latin typeface="思源黑体" panose="020B0500000000000000" pitchFamily="34" charset="-122"/>
                <a:ea typeface="思源黑体" panose="020B0500000000000000" pitchFamily="34" charset="-122"/>
              </a:rPr>
              <a:t>cvse.cc </a:t>
            </a:r>
            <a:r>
              <a:rPr lang="zh-CN" altLang="en-US" sz="2200" dirty="0">
                <a:solidFill>
                  <a:schemeClr val="tx1"/>
                </a:solidFill>
                <a:latin typeface="思源黑体" panose="020B0500000000000000" pitchFamily="34" charset="-122"/>
                <a:ea typeface="思源黑体" panose="020B0500000000000000" pitchFamily="34" charset="-122"/>
              </a:rPr>
              <a:t>获取，如对我们有任何意见或建议，欢迎发送电子邮件至</a:t>
            </a:r>
            <a:r>
              <a:rPr lang="en-US" altLang="zh-CN" sz="2200" dirty="0">
                <a:solidFill>
                  <a:schemeClr val="tx1"/>
                </a:solidFill>
                <a:latin typeface="思源黑体" panose="020B0500000000000000" pitchFamily="34" charset="-122"/>
                <a:ea typeface="思源黑体" panose="020B0500000000000000" pitchFamily="34" charset="-122"/>
              </a:rPr>
              <a:t>mail@cvse.cc </a:t>
            </a:r>
            <a:r>
              <a:rPr lang="zh-CN" altLang="en-US" sz="2200" dirty="0">
                <a:solidFill>
                  <a:schemeClr val="tx1"/>
                </a:solidFill>
                <a:latin typeface="思源黑体" panose="020B0500000000000000" pitchFamily="34" charset="-122"/>
                <a:ea typeface="思源黑体" panose="020B0500000000000000" pitchFamily="34" charset="-122"/>
              </a:rPr>
              <a:t>或私信提出。接下来是副榜，还请慢慢看完吧。</a:t>
            </a:r>
          </a:p>
          <a:p>
            <a:pPr>
              <a:lnSpc>
                <a:spcPct val="114000"/>
              </a:lnSpc>
            </a:pPr>
            <a:endParaRPr lang="zh-CN" altLang="en-US" sz="2200" dirty="0">
              <a:solidFill>
                <a:schemeClr val="tx1"/>
              </a:solidFill>
              <a:latin typeface="思源黑体" panose="020B0500000000000000" pitchFamily="34" charset="-122"/>
              <a:ea typeface="思源黑体" panose="020B0500000000000000" pitchFamily="34" charset="-122"/>
            </a:endParaRPr>
          </a:p>
        </p:txBody>
      </p:sp>
      <p:sp>
        <p:nvSpPr>
          <p:cNvPr id="13" name="iśḷïďê">
            <a:extLst>
              <a:ext uri="{FF2B5EF4-FFF2-40B4-BE49-F238E27FC236}">
                <a16:creationId xmlns:a16="http://schemas.microsoft.com/office/drawing/2014/main" id="{3E14094A-8715-47BB-9AEC-4B8FE62B9D43}"/>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a:extLst>
              <a:ext uri="{FF2B5EF4-FFF2-40B4-BE49-F238E27FC236}">
                <a16:creationId xmlns:a16="http://schemas.microsoft.com/office/drawing/2014/main" id="{D4907F5F-D7DE-49F8-885D-0B3406003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Tree>
    <p:extLst>
      <p:ext uri="{BB962C8B-B14F-4D97-AF65-F5344CB8AC3E}">
        <p14:creationId xmlns:p14="http://schemas.microsoft.com/office/powerpoint/2010/main" val="1292564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0" y="0"/>
            <a:ext cx="12192000" cy="6858000"/>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矩形 6">
            <a:extLst>
              <a:ext uri="{FF2B5EF4-FFF2-40B4-BE49-F238E27FC236}">
                <a16:creationId xmlns:a16="http://schemas.microsoft.com/office/drawing/2014/main" id="{33C6D6A4-7A4F-4473-96CA-0AE22C071F8A}"/>
              </a:ext>
            </a:extLst>
          </p:cNvPr>
          <p:cNvSpPr/>
          <p:nvPr/>
        </p:nvSpPr>
        <p:spPr>
          <a:xfrm>
            <a:off x="2351088" y="2467706"/>
            <a:ext cx="7489825" cy="1769715"/>
          </a:xfrm>
          <a:prstGeom prst="rect">
            <a:avLst/>
          </a:prstGeom>
        </p:spPr>
        <p:txBody>
          <a:bodyPr wrap="square" lIns="0" tIns="0" rIns="0" bIns="0">
            <a:spAutoFit/>
          </a:bodyPr>
          <a:lstStyle/>
          <a:p>
            <a:pPr lvl="0" algn="dist"/>
            <a:r>
              <a:rPr lang="en-US" altLang="zh-CN" sz="11500" b="1" dirty="0">
                <a:solidFill>
                  <a:schemeClr val="bg1"/>
                </a:solidFill>
                <a:latin typeface="GenSenMaruGothic TW TTF Medium" panose="020B0600000000000000" pitchFamily="34" charset="-120"/>
                <a:ea typeface="GenSenMaruGothic TW TTF Medium" panose="020B0600000000000000" pitchFamily="34" charset="-120"/>
              </a:rPr>
              <a:t>NEXT&gt;</a:t>
            </a:r>
            <a:endParaRPr lang="zh-CN" altLang="en-US" sz="11500" b="1" dirty="0">
              <a:solidFill>
                <a:schemeClr val="bg1"/>
              </a:solidFill>
            </a:endParaRPr>
          </a:p>
        </p:txBody>
      </p:sp>
    </p:spTree>
    <p:extLst>
      <p:ext uri="{BB962C8B-B14F-4D97-AF65-F5344CB8AC3E}">
        <p14:creationId xmlns:p14="http://schemas.microsoft.com/office/powerpoint/2010/main" val="29330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500">
        <p159:morph option="byObject"/>
      </p:transition>
    </mc:Choice>
    <mc:Fallback xmlns="">
      <p:transition spd="slow" advClick="0"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a:extLst>
              <a:ext uri="{FF2B5EF4-FFF2-40B4-BE49-F238E27FC236}">
                <a16:creationId xmlns:a16="http://schemas.microsoft.com/office/drawing/2014/main" id="{1E03F16C-3CF2-45BB-B263-FDC80B594753}"/>
              </a:ext>
            </a:extLst>
          </p:cNvPr>
          <p:cNvSpPr/>
          <p:nvPr/>
        </p:nvSpPr>
        <p:spPr>
          <a:xfrm>
            <a:off x="245164" y="298173"/>
            <a:ext cx="11701672" cy="6261654"/>
          </a:xfrm>
          <a:prstGeom prst="roundRect">
            <a:avLst>
              <a:gd name="adj" fmla="val 5590"/>
            </a:avLst>
          </a:prstGeom>
          <a:solidFill>
            <a:srgbClr val="0000FF"/>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5" name="!!2">
            <a:extLst>
              <a:ext uri="{FF2B5EF4-FFF2-40B4-BE49-F238E27FC236}">
                <a16:creationId xmlns:a16="http://schemas.microsoft.com/office/drawing/2014/main" id="{C88A7A76-99A9-6D19-13EB-982DAE39B176}"/>
              </a:ext>
            </a:extLst>
          </p:cNvPr>
          <p:cNvSpPr/>
          <p:nvPr/>
        </p:nvSpPr>
        <p:spPr>
          <a:xfrm>
            <a:off x="0" y="7247893"/>
            <a:ext cx="12192000" cy="1223367"/>
          </a:xfrm>
          <a:prstGeom prst="roundRect">
            <a:avLst>
              <a:gd name="adj" fmla="val 10738"/>
            </a:avLst>
          </a:prstGeom>
          <a:solidFill>
            <a:srgbClr val="F2F4F3"/>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6" name="矩形 5">
            <a:extLst>
              <a:ext uri="{FF2B5EF4-FFF2-40B4-BE49-F238E27FC236}">
                <a16:creationId xmlns:a16="http://schemas.microsoft.com/office/drawing/2014/main" id="{7FD39872-F162-BF43-4B0C-0F7D6FB0320B}"/>
              </a:ext>
            </a:extLst>
          </p:cNvPr>
          <p:cNvSpPr/>
          <p:nvPr/>
        </p:nvSpPr>
        <p:spPr>
          <a:xfrm>
            <a:off x="4594941" y="754541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无尽之海</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55645F"/>
                </a:solidFill>
                <a:latin typeface="HarmonyOS Sans SC Medium" panose="00000600000000000000" pitchFamily="2" charset="-122"/>
                <a:ea typeface="HarmonyOS Sans SC Medium" panose="00000600000000000000" pitchFamily="2" charset="-122"/>
              </a:rPr>
              <a:t>av63924898 / </a:t>
            </a:r>
            <a:r>
              <a:rPr lang="zh-CN" altLang="en-US" sz="1200" dirty="0">
                <a:solidFill>
                  <a:srgbClr val="55645F"/>
                </a:solidFill>
                <a:latin typeface="HarmonyOS Sans SC Medium" panose="00000600000000000000" pitchFamily="2" charset="-122"/>
                <a:ea typeface="HarmonyOS Sans SC Medium" panose="00000600000000000000" pitchFamily="2" charset="-122"/>
              </a:rPr>
              <a:t>赤羽</a:t>
            </a:r>
            <a:r>
              <a:rPr lang="ja-JP" altLang="en-US" sz="1200" dirty="0">
                <a:solidFill>
                  <a:srgbClr val="55645F"/>
                </a:solidFill>
                <a:latin typeface="HarmonyOS Sans SC Medium" panose="00000600000000000000" pitchFamily="2" charset="-122"/>
                <a:ea typeface="思源黑体" panose="020B0500000000000000" pitchFamily="34" charset="-122"/>
              </a:rPr>
              <a:t> </a:t>
            </a:r>
            <a:r>
              <a:rPr lang="en-US" altLang="zh-CN" sz="1200" dirty="0">
                <a:solidFill>
                  <a:srgbClr val="55645F"/>
                </a:solidFill>
                <a:latin typeface="HarmonyOS Sans SC Medium" panose="00000600000000000000" pitchFamily="2" charset="-122"/>
                <a:ea typeface="HarmonyOS Sans SC Medium" panose="00000600000000000000" pitchFamily="2" charset="-122"/>
              </a:rPr>
              <a:t>/ </a:t>
            </a:r>
            <a:r>
              <a:rPr lang="zh-CN" altLang="en-US" sz="1200" dirty="0">
                <a:solidFill>
                  <a:srgbClr val="55645F"/>
                </a:solidFill>
                <a:latin typeface="HarmonyOS Sans SC Medium" panose="00000600000000000000" pitchFamily="2" charset="-122"/>
                <a:ea typeface="HarmonyOS Sans SC Medium" panose="00000600000000000000" pitchFamily="2" charset="-122"/>
              </a:rPr>
              <a:t>喻川</a:t>
            </a:r>
          </a:p>
        </p:txBody>
      </p:sp>
      <p:pic>
        <p:nvPicPr>
          <p:cNvPr id="10" name="图片 9">
            <a:extLst>
              <a:ext uri="{FF2B5EF4-FFF2-40B4-BE49-F238E27FC236}">
                <a16:creationId xmlns:a16="http://schemas.microsoft.com/office/drawing/2014/main" id="{A782F5E6-EB22-866E-F8F8-4BDF52786A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234613" y="7248007"/>
            <a:ext cx="1957387" cy="1223367"/>
          </a:xfrm>
          <a:prstGeom prst="roundRect">
            <a:avLst>
              <a:gd name="adj" fmla="val 11552"/>
            </a:avLst>
          </a:prstGeom>
        </p:spPr>
      </p:pic>
    </p:spTree>
    <p:extLst>
      <p:ext uri="{BB962C8B-B14F-4D97-AF65-F5344CB8AC3E}">
        <p14:creationId xmlns:p14="http://schemas.microsoft.com/office/powerpoint/2010/main" val="318055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
        <p159:morph option="byObject"/>
      </p:transition>
    </mc:Choice>
    <mc:Fallback xmlns="">
      <p:transition spd="slow" advClick="0" advTm="2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1">
            <a:extLst>
              <a:ext uri="{FF2B5EF4-FFF2-40B4-BE49-F238E27FC236}">
                <a16:creationId xmlns:a16="http://schemas.microsoft.com/office/drawing/2014/main" id="{9D31FB4C-D09D-DA6A-16BC-CB28FA403796}"/>
              </a:ext>
            </a:extLst>
          </p:cNvPr>
          <p:cNvSpPr/>
          <p:nvPr/>
        </p:nvSpPr>
        <p:spPr>
          <a:xfrm>
            <a:off x="2142960" y="516987"/>
            <a:ext cx="7906079" cy="4447169"/>
          </a:xfrm>
          <a:prstGeom prst="roundRect">
            <a:avLst>
              <a:gd name="adj" fmla="val 3388"/>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9" name="!!5">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3" name="!!2">
            <a:extLst>
              <a:ext uri="{FF2B5EF4-FFF2-40B4-BE49-F238E27FC236}">
                <a16:creationId xmlns:a16="http://schemas.microsoft.com/office/drawing/2014/main" id="{6067109E-006F-9395-5EF1-F089713AFFB7}"/>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775074EE-7B2E-20FF-BD90-DAF4B82BB299}"/>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072D8424-1BB4-56C9-2930-65536B82D31B}"/>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pic>
        <p:nvPicPr>
          <p:cNvPr id="12" name="图片 11">
            <a:extLst>
              <a:ext uri="{FF2B5EF4-FFF2-40B4-BE49-F238E27FC236}">
                <a16:creationId xmlns:a16="http://schemas.microsoft.com/office/drawing/2014/main" id="{0A31F777-4957-32C0-9D23-AC02694E4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37677" y="921525"/>
            <a:ext cx="5940000" cy="5940000"/>
          </a:xfrm>
          <a:prstGeom prst="rect">
            <a:avLst/>
          </a:prstGeom>
        </p:spPr>
      </p:pic>
    </p:spTree>
    <p:extLst>
      <p:ext uri="{BB962C8B-B14F-4D97-AF65-F5344CB8AC3E}">
        <p14:creationId xmlns:p14="http://schemas.microsoft.com/office/powerpoint/2010/main" val="10024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500">
        <p159:morph option="byObject"/>
      </p:transition>
    </mc:Choice>
    <mc:Fallback xmlns="">
      <p:transition spd="slow" advClick="0" advTm="2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a:extLst>
              <a:ext uri="{FF2B5EF4-FFF2-40B4-BE49-F238E27FC236}">
                <a16:creationId xmlns:a16="http://schemas.microsoft.com/office/drawing/2014/main" id="{725D1D57-9EFA-3C90-19A0-1EDE3FF83301}"/>
              </a:ext>
            </a:extLst>
          </p:cNvPr>
          <p:cNvSpPr/>
          <p:nvPr/>
        </p:nvSpPr>
        <p:spPr>
          <a:xfrm>
            <a:off x="0" y="5634633"/>
            <a:ext cx="12192000" cy="1223367"/>
          </a:xfrm>
          <a:prstGeom prst="roundRect">
            <a:avLst>
              <a:gd name="adj" fmla="val 10738"/>
            </a:avLst>
          </a:prstGeom>
          <a:solidFill>
            <a:srgbClr val="FBF7FA"/>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A8B771"/>
              </a:solidFill>
            </a:endParaRPr>
          </a:p>
        </p:txBody>
      </p:sp>
      <p:sp>
        <p:nvSpPr>
          <p:cNvPr id="4" name="矩形 3">
            <a:extLst>
              <a:ext uri="{FF2B5EF4-FFF2-40B4-BE49-F238E27FC236}">
                <a16:creationId xmlns:a16="http://schemas.microsoft.com/office/drawing/2014/main" id="{34BC8B15-0465-6729-D1D9-E2DAF4D6E33E}"/>
              </a:ext>
            </a:extLst>
          </p:cNvPr>
          <p:cNvSpPr/>
          <p:nvPr/>
        </p:nvSpPr>
        <p:spPr>
          <a:xfrm>
            <a:off x="4594941" y="5932159"/>
            <a:ext cx="5365224" cy="628313"/>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r">
              <a:lnSpc>
                <a:spcPct val="125000"/>
              </a:lnSpc>
            </a:pPr>
            <a:r>
              <a:rPr lang="zh-CN" altLang="en-US" sz="2400" dirty="0">
                <a:solidFill>
                  <a:schemeClr val="tx1"/>
                </a:solidFill>
                <a:latin typeface="思源宋体 CN Heavy" panose="02020900000000000000" pitchFamily="18" charset="-122"/>
                <a:ea typeface="思源宋体 CN Heavy" panose="02020900000000000000" pitchFamily="18" charset="-122"/>
              </a:rPr>
              <a:t>勇者离歌</a:t>
            </a:r>
            <a:endParaRPr lang="en-US" altLang="zh-CN" sz="2400" dirty="0">
              <a:solidFill>
                <a:schemeClr val="tx1"/>
              </a:solidFill>
              <a:latin typeface="思源宋体 CN Heavy" panose="02020900000000000000" pitchFamily="18" charset="-122"/>
              <a:ea typeface="思源宋体 CN Heavy" panose="02020900000000000000" pitchFamily="18" charset="-122"/>
            </a:endParaRPr>
          </a:p>
          <a:p>
            <a:pPr algn="r">
              <a:lnSpc>
                <a:spcPct val="125000"/>
              </a:lnSpc>
            </a:pPr>
            <a:r>
              <a:rPr lang="en-US" altLang="zh-CN" sz="1200" dirty="0">
                <a:solidFill>
                  <a:srgbClr val="864278"/>
                </a:solidFill>
                <a:latin typeface="HarmonyOS Sans SC Medium" panose="00000600000000000000" pitchFamily="2" charset="-122"/>
                <a:ea typeface="HarmonyOS Sans SC Medium" panose="00000600000000000000" pitchFamily="2" charset="-122"/>
              </a:rPr>
              <a:t>av81232865 / </a:t>
            </a:r>
            <a:r>
              <a:rPr lang="zh-CN" altLang="en-US" sz="1200" dirty="0">
                <a:solidFill>
                  <a:srgbClr val="864278"/>
                </a:solidFill>
                <a:latin typeface="HarmonyOS Sans SC Medium" panose="00000600000000000000" pitchFamily="2" charset="-122"/>
                <a:ea typeface="HarmonyOS Sans SC Medium" panose="00000600000000000000" pitchFamily="2" charset="-122"/>
              </a:rPr>
              <a:t>赤羽</a:t>
            </a:r>
            <a:r>
              <a:rPr lang="ja-JP" altLang="en-US" sz="1200" dirty="0">
                <a:solidFill>
                  <a:srgbClr val="864278"/>
                </a:solidFill>
                <a:latin typeface="HarmonyOS Sans SC Medium" panose="00000600000000000000" pitchFamily="2" charset="-122"/>
                <a:ea typeface="思源黑体" panose="020B0500000000000000" pitchFamily="34" charset="-122"/>
              </a:rPr>
              <a:t> </a:t>
            </a:r>
            <a:r>
              <a:rPr lang="en-US" altLang="zh-CN" sz="1200" dirty="0">
                <a:solidFill>
                  <a:srgbClr val="864278"/>
                </a:solidFill>
                <a:latin typeface="HarmonyOS Sans SC Medium" panose="00000600000000000000" pitchFamily="2" charset="-122"/>
                <a:ea typeface="HarmonyOS Sans SC Medium" panose="00000600000000000000" pitchFamily="2" charset="-122"/>
              </a:rPr>
              <a:t>/ </a:t>
            </a:r>
            <a:r>
              <a:rPr lang="zh-CN" altLang="en-US" sz="1200" dirty="0">
                <a:solidFill>
                  <a:srgbClr val="864278"/>
                </a:solidFill>
                <a:latin typeface="HarmonyOS Sans SC Medium" panose="00000600000000000000" pitchFamily="2" charset="-122"/>
                <a:ea typeface="HarmonyOS Sans SC Medium" panose="00000600000000000000" pitchFamily="2" charset="-122"/>
              </a:rPr>
              <a:t>一堆拼音</a:t>
            </a:r>
          </a:p>
        </p:txBody>
      </p:sp>
      <p:pic>
        <p:nvPicPr>
          <p:cNvPr id="5" name="图片 4">
            <a:extLst>
              <a:ext uri="{FF2B5EF4-FFF2-40B4-BE49-F238E27FC236}">
                <a16:creationId xmlns:a16="http://schemas.microsoft.com/office/drawing/2014/main" id="{3D36035A-CBAB-6356-590B-49FADA02F24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5000"/>
          <a:stretch/>
        </p:blipFill>
        <p:spPr>
          <a:xfrm>
            <a:off x="10234613" y="5634747"/>
            <a:ext cx="1957387" cy="1223367"/>
          </a:xfrm>
          <a:prstGeom prst="roundRect">
            <a:avLst>
              <a:gd name="adj" fmla="val 11552"/>
            </a:avLst>
          </a:prstGeom>
        </p:spPr>
      </p:pic>
      <p:sp>
        <p:nvSpPr>
          <p:cNvPr id="9" name="文本框 8">
            <a:extLst>
              <a:ext uri="{FF2B5EF4-FFF2-40B4-BE49-F238E27FC236}">
                <a16:creationId xmlns:a16="http://schemas.microsoft.com/office/drawing/2014/main" id="{A2A69A97-34CD-4D80-B72D-7DE7DF829064}"/>
              </a:ext>
            </a:extLst>
          </p:cNvPr>
          <p:cNvSpPr txBox="1"/>
          <p:nvPr/>
        </p:nvSpPr>
        <p:spPr>
          <a:xfrm>
            <a:off x="5648993" y="364587"/>
            <a:ext cx="3403228" cy="1074781"/>
          </a:xfrm>
          <a:prstGeom prst="rect">
            <a:avLst/>
          </a:prstGeom>
          <a:noFill/>
        </p:spPr>
        <p:txBody>
          <a:bodyPr wrap="square" rtlCol="0">
            <a:spAutoFit/>
          </a:bodyPr>
          <a:lstStyle/>
          <a:p>
            <a:pPr algn="r">
              <a:lnSpc>
                <a:spcPct val="114000"/>
              </a:lnSpc>
            </a:pPr>
            <a:r>
              <a:rPr lang="zh-CN" altLang="en-US" sz="3600" b="1" dirty="0">
                <a:noFill/>
                <a:latin typeface="思源宋体 CN" panose="02020400000000000000" pitchFamily="18" charset="-122"/>
                <a:ea typeface="思源宋体 CN" panose="02020400000000000000" pitchFamily="18" charset="-122"/>
              </a:rPr>
              <a:t>副榜 </a:t>
            </a:r>
            <a:r>
              <a:rPr lang="en-US" altLang="zh-CN" sz="3600" b="1" dirty="0">
                <a:noFill/>
                <a:latin typeface="思源宋体 CN" panose="02020400000000000000" pitchFamily="18" charset="-122"/>
                <a:ea typeface="思源宋体 CN" panose="02020400000000000000" pitchFamily="18" charset="-122"/>
              </a:rPr>
              <a:t>22~126</a:t>
            </a:r>
          </a:p>
          <a:p>
            <a:pPr algn="r">
              <a:lnSpc>
                <a:spcPct val="114000"/>
              </a:lnSpc>
            </a:pPr>
            <a:r>
              <a:rPr lang="en-US" altLang="zh-CN" sz="2000" dirty="0">
                <a:noFill/>
                <a:latin typeface="站酷文艺体" panose="02000603000000000000" pitchFamily="2" charset="-122"/>
                <a:ea typeface="站酷文艺体" panose="02000603000000000000" pitchFamily="2" charset="-122"/>
              </a:rPr>
              <a:t>SECOND</a:t>
            </a:r>
          </a:p>
        </p:txBody>
      </p:sp>
      <p:sp>
        <p:nvSpPr>
          <p:cNvPr id="6" name="!!5">
            <a:extLst>
              <a:ext uri="{FF2B5EF4-FFF2-40B4-BE49-F238E27FC236}">
                <a16:creationId xmlns:a16="http://schemas.microsoft.com/office/drawing/2014/main" id="{5C5A4F65-4D0A-6475-273F-F55FC8B78A6B}"/>
              </a:ext>
            </a:extLst>
          </p:cNvPr>
          <p:cNvSpPr txBox="1"/>
          <p:nvPr/>
        </p:nvSpPr>
        <p:spPr>
          <a:xfrm>
            <a:off x="8379034" y="364587"/>
            <a:ext cx="3403228" cy="1074781"/>
          </a:xfrm>
          <a:prstGeom prst="rect">
            <a:avLst/>
          </a:prstGeom>
          <a:noFill/>
          <a:ln>
            <a:noFill/>
          </a:ln>
        </p:spPr>
        <p:txBody>
          <a:bodyPr wrap="square" rtlCol="0">
            <a:spAutoFit/>
          </a:bodyPr>
          <a:lstStyle/>
          <a:p>
            <a:pPr algn="r">
              <a:lnSpc>
                <a:spcPct val="114000"/>
              </a:lnSpc>
            </a:pPr>
            <a:r>
              <a:rPr lang="zh-CN" altLang="en-US" sz="3600" b="1" dirty="0">
                <a:ln w="3175">
                  <a:noFill/>
                </a:ln>
                <a:solidFill>
                  <a:srgbClr val="864278"/>
                </a:solidFill>
                <a:latin typeface="思源宋体 CN" panose="02020400000000000000" pitchFamily="18" charset="-122"/>
                <a:ea typeface="思源宋体 CN" panose="02020400000000000000" pitchFamily="18" charset="-122"/>
              </a:rPr>
              <a:t>副榜 </a:t>
            </a:r>
            <a:r>
              <a:rPr lang="en-US" altLang="zh-CN" sz="3600" b="1" dirty="0">
                <a:ln w="3175">
                  <a:noFill/>
                </a:ln>
                <a:solidFill>
                  <a:srgbClr val="864278"/>
                </a:solidFill>
                <a:latin typeface="思源宋体 CN" panose="02020400000000000000" pitchFamily="18" charset="-122"/>
                <a:ea typeface="思源宋体 CN" panose="02020400000000000000" pitchFamily="18" charset="-122"/>
              </a:rPr>
              <a:t>21~125</a:t>
            </a:r>
          </a:p>
          <a:p>
            <a:pPr algn="r">
              <a:lnSpc>
                <a:spcPct val="114000"/>
              </a:lnSpc>
            </a:pPr>
            <a:r>
              <a:rPr lang="en-US" altLang="zh-CN" sz="2000" dirty="0">
                <a:ln w="3175">
                  <a:noFill/>
                </a:ln>
                <a:solidFill>
                  <a:srgbClr val="864278"/>
                </a:solidFill>
                <a:latin typeface="站酷文艺体" panose="02000603000000000000" pitchFamily="2" charset="-122"/>
                <a:ea typeface="站酷文艺体" panose="02000603000000000000" pitchFamily="2" charset="-122"/>
              </a:rPr>
              <a:t>SECOND</a:t>
            </a:r>
          </a:p>
        </p:txBody>
      </p:sp>
      <p:pic>
        <p:nvPicPr>
          <p:cNvPr id="7" name="图片 6">
            <a:extLst>
              <a:ext uri="{FF2B5EF4-FFF2-40B4-BE49-F238E27FC236}">
                <a16:creationId xmlns:a16="http://schemas.microsoft.com/office/drawing/2014/main" id="{F26EE3B3-3F8E-F6C2-0BD5-53EF54777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918000"/>
            <a:ext cx="5940000" cy="5940000"/>
          </a:xfrm>
          <a:prstGeom prst="rect">
            <a:avLst/>
          </a:prstGeom>
        </p:spPr>
      </p:pic>
    </p:spTree>
    <p:extLst>
      <p:ext uri="{BB962C8B-B14F-4D97-AF65-F5344CB8AC3E}">
        <p14:creationId xmlns:p14="http://schemas.microsoft.com/office/powerpoint/2010/main" val="23419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a:off x="2188067" y="7259636"/>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a:off x="412856" y="7709169"/>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5" name="!!2">
            <a:extLst>
              <a:ext uri="{FF2B5EF4-FFF2-40B4-BE49-F238E27FC236}">
                <a16:creationId xmlns:a16="http://schemas.microsoft.com/office/drawing/2014/main" id="{E9D67641-C3B8-404A-83F7-23445BA7FFA1}"/>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33726376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图形用户界面&#10;&#10;描述已自动生成">
            <a:extLst>
              <a:ext uri="{FF2B5EF4-FFF2-40B4-BE49-F238E27FC236}">
                <a16:creationId xmlns:a16="http://schemas.microsoft.com/office/drawing/2014/main" id="{92FB5FF1-62B7-BE22-48D4-0B337BAF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9242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A6AD7F"/>
        </a:solidFill>
        <a:effectLst/>
      </p:bgPr>
    </p:bg>
    <p:spTree>
      <p:nvGrpSpPr>
        <p:cNvPr id="1" name=""/>
        <p:cNvGrpSpPr/>
        <p:nvPr/>
      </p:nvGrpSpPr>
      <p:grpSpPr>
        <a:xfrm>
          <a:off x="0" y="0"/>
          <a:ext cx="0" cy="0"/>
          <a:chOff x="0" y="0"/>
          <a:chExt cx="0" cy="0"/>
        </a:xfrm>
      </p:grpSpPr>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文本框 8">
            <a:extLst>
              <a:ext uri="{FF2B5EF4-FFF2-40B4-BE49-F238E27FC236}">
                <a16:creationId xmlns:a16="http://schemas.microsoft.com/office/drawing/2014/main" id="{6AD74352-FBC7-458D-A270-00DEE50A232B}"/>
              </a:ext>
            </a:extLst>
          </p:cNvPr>
          <p:cNvSpPr txBox="1"/>
          <p:nvPr/>
        </p:nvSpPr>
        <p:spPr>
          <a:xfrm>
            <a:off x="2611906" y="2593387"/>
            <a:ext cx="6968188" cy="1671227"/>
          </a:xfrm>
          <a:prstGeom prst="rect">
            <a:avLst/>
          </a:prstGeom>
          <a:noFill/>
        </p:spPr>
        <p:txBody>
          <a:bodyPr wrap="square" rtlCol="0">
            <a:spAutoFit/>
          </a:bodyPr>
          <a:lstStyle/>
          <a:p>
            <a:pPr algn="ctr">
              <a:lnSpc>
                <a:spcPct val="114000"/>
              </a:lnSpc>
            </a:pPr>
            <a:r>
              <a:rPr lang="zh-CN" altLang="en-US" sz="5400" b="1" dirty="0">
                <a:solidFill>
                  <a:schemeClr val="bg1"/>
                </a:solidFill>
                <a:latin typeface="思源宋体 CN" panose="02020400000000000000" pitchFamily="18" charset="-122"/>
                <a:ea typeface="思源宋体 CN" panose="02020400000000000000" pitchFamily="18" charset="-122"/>
              </a:rPr>
              <a:t>新曲榜副榜</a:t>
            </a:r>
            <a:endParaRPr lang="en-US" altLang="zh-CN" sz="5400" b="1" dirty="0">
              <a:solidFill>
                <a:schemeClr val="bg1"/>
              </a:solidFill>
              <a:latin typeface="思源宋体 CN" panose="02020400000000000000" pitchFamily="18" charset="-122"/>
              <a:ea typeface="思源宋体 CN" panose="02020400000000000000" pitchFamily="18" charset="-122"/>
            </a:endParaRPr>
          </a:p>
          <a:p>
            <a:pPr algn="ctr">
              <a:lnSpc>
                <a:spcPct val="114000"/>
              </a:lnSpc>
            </a:pPr>
            <a:r>
              <a:rPr lang="en-US" altLang="zh-CN" sz="3600" dirty="0">
                <a:solidFill>
                  <a:schemeClr val="bg1"/>
                </a:solidFill>
                <a:latin typeface="站酷文艺体" panose="02000603000000000000" pitchFamily="2" charset="-122"/>
                <a:ea typeface="站酷文艺体" panose="02000603000000000000" pitchFamily="2" charset="-122"/>
              </a:rPr>
              <a:t>NEW SONG SECOND LIST</a:t>
            </a:r>
          </a:p>
        </p:txBody>
      </p:sp>
    </p:spTree>
    <p:extLst>
      <p:ext uri="{BB962C8B-B14F-4D97-AF65-F5344CB8AC3E}">
        <p14:creationId xmlns:p14="http://schemas.microsoft.com/office/powerpoint/2010/main" val="2859277135"/>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42D3AAE8-BFC9-D9BA-F4F8-715DC445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3" name="图片 2" descr="文本&#10;&#10;描述已自动生成">
            <a:extLst>
              <a:ext uri="{FF2B5EF4-FFF2-40B4-BE49-F238E27FC236}">
                <a16:creationId xmlns:a16="http://schemas.microsoft.com/office/drawing/2014/main" id="{E8D14CC3-8179-D92B-296D-4410F0A3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940299"/>
      </p:ext>
    </p:extLst>
  </p:cSld>
  <p:clrMapOvr>
    <a:masterClrMapping/>
  </p:clrMapOvr>
  <mc:AlternateContent xmlns:mc="http://schemas.openxmlformats.org/markup-compatibility/2006" xmlns:p14="http://schemas.microsoft.com/office/powerpoint/2010/main">
    <mc:Choice Requires="p14">
      <p:transition spd="slow" p14:dur="800" advTm="0">
        <p14:flythrough dir="ou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śḷïďê">
            <a:extLst>
              <a:ext uri="{FF2B5EF4-FFF2-40B4-BE49-F238E27FC236}">
                <a16:creationId xmlns:a16="http://schemas.microsoft.com/office/drawing/2014/main" id="{B2645839-0141-4828-8731-76357A4737DC}"/>
              </a:ext>
            </a:extLst>
          </p:cNvPr>
          <p:cNvSpPr/>
          <p:nvPr/>
        </p:nvSpPr>
        <p:spPr>
          <a:xfrm>
            <a:off x="-7893079" y="-456256"/>
            <a:ext cx="11508075" cy="1150807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iśḷïďê">
            <a:extLst>
              <a:ext uri="{FF2B5EF4-FFF2-40B4-BE49-F238E27FC236}">
                <a16:creationId xmlns:a16="http://schemas.microsoft.com/office/drawing/2014/main" id="{ED1E0227-B6BE-41C4-A668-E4B043CF5FCD}"/>
              </a:ext>
            </a:extLst>
          </p:cNvPr>
          <p:cNvSpPr/>
          <p:nvPr/>
        </p:nvSpPr>
        <p:spPr>
          <a:xfrm>
            <a:off x="5922519" y="0"/>
            <a:ext cx="5867402" cy="5867402"/>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no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EC17409B-9EF2-4CA4-A8D5-A853D607E9AD}"/>
              </a:ext>
            </a:extLst>
          </p:cNvPr>
          <p:cNvSpPr txBox="1"/>
          <p:nvPr/>
        </p:nvSpPr>
        <p:spPr>
          <a:xfrm>
            <a:off x="5183860" y="2364604"/>
            <a:ext cx="5333452" cy="1414426"/>
          </a:xfrm>
          <a:prstGeom prst="rect">
            <a:avLst/>
          </a:prstGeom>
          <a:noFill/>
        </p:spPr>
        <p:txBody>
          <a:bodyPr wrap="square" rtlCol="0">
            <a:spAutoFit/>
          </a:bodyPr>
          <a:lstStyle/>
          <a:p>
            <a:pPr algn="dist">
              <a:lnSpc>
                <a:spcPct val="125000"/>
              </a:lnSpc>
            </a:pPr>
            <a:r>
              <a:rPr lang="en-US" altLang="zh-CN"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SYNTHESIZER V</a:t>
            </a:r>
          </a:p>
          <a:p>
            <a:pPr algn="dist">
              <a:lnSpc>
                <a:spcPct val="125000"/>
              </a:lnSpc>
            </a:pPr>
            <a:r>
              <a:rPr lang="zh-CN" altLang="en-US" sz="3600" b="1" spc="600" dirty="0">
                <a:solidFill>
                  <a:schemeClr val="tx1">
                    <a:lumMod val="65000"/>
                    <a:lumOff val="35000"/>
                  </a:schemeClr>
                </a:solidFill>
                <a:latin typeface="思源宋体 CN" panose="02020400000000000000" pitchFamily="18" charset="-122"/>
                <a:ea typeface="思源宋体 CN" panose="02020400000000000000" pitchFamily="18" charset="-122"/>
              </a:rPr>
              <a:t>周刊排行榜</a:t>
            </a:r>
          </a:p>
        </p:txBody>
      </p:sp>
      <p:sp>
        <p:nvSpPr>
          <p:cNvPr id="7" name="îsľîḋe">
            <a:extLst>
              <a:ext uri="{FF2B5EF4-FFF2-40B4-BE49-F238E27FC236}">
                <a16:creationId xmlns:a16="http://schemas.microsoft.com/office/drawing/2014/main" id="{E6B89712-4D10-4D45-BCA4-89A93FAB61AE}"/>
              </a:ext>
            </a:extLst>
          </p:cNvPr>
          <p:cNvSpPr/>
          <p:nvPr/>
        </p:nvSpPr>
        <p:spPr>
          <a:xfrm>
            <a:off x="2122001" y="831652"/>
            <a:ext cx="1444998" cy="1444998"/>
          </a:xfrm>
          <a:prstGeom prst="ellipse">
            <a:avLst/>
          </a:prstGeom>
          <a:solidFill>
            <a:schemeClr val="accent4"/>
          </a:solidFill>
          <a:ln w="285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7C7BAC8-1204-4073-AE96-06061E0AB473}"/>
              </a:ext>
            </a:extLst>
          </p:cNvPr>
          <p:cNvSpPr txBox="1"/>
          <p:nvPr/>
        </p:nvSpPr>
        <p:spPr>
          <a:xfrm>
            <a:off x="2270632" y="1292540"/>
            <a:ext cx="1155961" cy="1815882"/>
          </a:xfrm>
          <a:prstGeom prst="rect">
            <a:avLst/>
          </a:prstGeom>
          <a:noFill/>
        </p:spPr>
        <p:txBody>
          <a:bodyPr wrap="square" rtlCol="0">
            <a:spAutoFit/>
          </a:bodyPr>
          <a:lstStyle/>
          <a:p>
            <a:pPr algn="dist"/>
            <a:r>
              <a:rPr lang="en-US" altLang="zh-CN" b="1" dirty="0">
                <a:solidFill>
                  <a:srgbClr val="FFFFFF"/>
                </a:solidFill>
                <a:latin typeface="HarmonyOS Sans Medium" panose="00000600000000000000" pitchFamily="2" charset="0"/>
                <a:ea typeface="思源黑体" panose="020B0500000000000000" pitchFamily="34" charset="-122"/>
              </a:rPr>
              <a:t>#</a:t>
            </a:r>
            <a:r>
              <a:rPr lang="en-US" altLang="zh-CN" sz="2800" b="1" dirty="0">
                <a:solidFill>
                  <a:srgbClr val="FFFFFF"/>
                </a:solidFill>
                <a:latin typeface="HarmonyOS Sans Medium" panose="00000600000000000000" pitchFamily="2" charset="0"/>
                <a:ea typeface="思源黑体" panose="020B0500000000000000" pitchFamily="34" charset="-122"/>
              </a:rPr>
              <a:t>{int </a:t>
            </a:r>
            <a:r>
              <a:rPr lang="en-US" altLang="zh-CN" sz="2800" b="1" dirty="0" err="1">
                <a:solidFill>
                  <a:srgbClr val="FFFFFF"/>
                </a:solidFill>
                <a:latin typeface="HarmonyOS Sans Medium" panose="00000600000000000000" pitchFamily="2" charset="0"/>
                <a:ea typeface="思源黑体" panose="020B0500000000000000" pitchFamily="34" charset="-122"/>
              </a:rPr>
              <a:t>pres:index</a:t>
            </a:r>
            <a:r>
              <a:rPr lang="en-US" altLang="zh-CN" sz="2800" b="1" dirty="0">
                <a:solidFill>
                  <a:srgbClr val="FFFFFF"/>
                </a:solidFill>
                <a:latin typeface="HarmonyOS Sans Medium" panose="00000600000000000000" pitchFamily="2" charset="0"/>
                <a:ea typeface="思源黑体" panose="020B0500000000000000" pitchFamily="34" charset="-122"/>
              </a:rPr>
              <a:t> 0&gt;3}</a:t>
            </a:r>
          </a:p>
        </p:txBody>
      </p:sp>
      <p:sp>
        <p:nvSpPr>
          <p:cNvPr id="11" name="ïṣļíḍe">
            <a:extLst>
              <a:ext uri="{FF2B5EF4-FFF2-40B4-BE49-F238E27FC236}">
                <a16:creationId xmlns:a16="http://schemas.microsoft.com/office/drawing/2014/main" id="{10F80F84-35DC-4D66-9888-1471B95D1523}"/>
              </a:ext>
            </a:extLst>
          </p:cNvPr>
          <p:cNvSpPr>
            <a:spLocks noGrp="1"/>
          </p:cNvSpPr>
          <p:nvPr>
            <p:ph type="subTitle" idx="1"/>
          </p:nvPr>
        </p:nvSpPr>
        <p:spPr>
          <a:xfrm>
            <a:off x="5183860" y="3917055"/>
            <a:ext cx="5333452" cy="433060"/>
          </a:xfrm>
          <a:prstGeom prst="roundRect">
            <a:avLst>
              <a:gd name="adj" fmla="val 453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r>
              <a:rPr lang="en-US" altLang="zh-CN" sz="1600" b="1" spc="600" dirty="0">
                <a:latin typeface="思源黑体 Medium" panose="020B0600000000000000" pitchFamily="34" charset="-122"/>
                <a:ea typeface="思源黑体 Medium" panose="020B0600000000000000" pitchFamily="34" charset="-122"/>
              </a:rPr>
              <a:t>{time </a:t>
            </a:r>
            <a:r>
              <a:rPr lang="en-US" altLang="zh-CN" sz="1600" b="1" spc="600" dirty="0" err="1">
                <a:latin typeface="思源黑体 Medium" panose="020B0600000000000000" pitchFamily="34" charset="-122"/>
                <a:ea typeface="思源黑体 Medium" panose="020B0600000000000000" pitchFamily="34" charset="-122"/>
              </a:rPr>
              <a:t>pres:end_time</a:t>
            </a:r>
            <a:r>
              <a:rPr lang="en-US" altLang="zh-CN" sz="1600" b="1" spc="600" dirty="0">
                <a:latin typeface="思源黑体 Medium" panose="020B0600000000000000" pitchFamily="34" charset="-122"/>
                <a:ea typeface="思源黑体 Medium" panose="020B0600000000000000" pitchFamily="34" charset="-122"/>
              </a:rPr>
              <a:t> %Y</a:t>
            </a:r>
            <a:r>
              <a:rPr lang="zh-CN" altLang="en-US" sz="1600" b="1" spc="600" dirty="0">
                <a:latin typeface="思源黑体 Medium" panose="020B0600000000000000" pitchFamily="34" charset="-122"/>
                <a:ea typeface="思源黑体 Medium" panose="020B0600000000000000" pitchFamily="34" charset="-122"/>
              </a:rPr>
              <a:t>年</a:t>
            </a:r>
            <a:r>
              <a:rPr lang="en-US" altLang="zh-CN" sz="1600" b="1" spc="600" dirty="0">
                <a:latin typeface="思源黑体 Medium" panose="020B0600000000000000" pitchFamily="34" charset="-122"/>
                <a:ea typeface="思源黑体 Medium" panose="020B0600000000000000" pitchFamily="34" charset="-122"/>
              </a:rPr>
              <a:t>%m</a:t>
            </a:r>
            <a:r>
              <a:rPr lang="zh-CN" altLang="en-US" sz="1600" b="1" spc="600" dirty="0">
                <a:latin typeface="思源黑体 Medium" panose="020B0600000000000000" pitchFamily="34" charset="-122"/>
                <a:ea typeface="思源黑体 Medium" panose="020B0600000000000000" pitchFamily="34" charset="-122"/>
              </a:rPr>
              <a:t>月</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第</a:t>
            </a:r>
            <a:r>
              <a:rPr lang="en-US" altLang="zh-CN" sz="1600" b="1" spc="600" dirty="0">
                <a:latin typeface="思源黑体 Medium" panose="020B0600000000000000" pitchFamily="34" charset="-122"/>
                <a:ea typeface="思源黑体 Medium" panose="020B0600000000000000" pitchFamily="34" charset="-122"/>
              </a:rPr>
              <a:t>{int </a:t>
            </a:r>
            <a:r>
              <a:rPr lang="en-US" altLang="zh-CN" sz="1600" b="1" spc="600" dirty="0" err="1">
                <a:latin typeface="思源黑体 Medium" panose="020B0600000000000000" pitchFamily="34" charset="-122"/>
                <a:ea typeface="思源黑体 Medium" panose="020B0600000000000000" pitchFamily="34" charset="-122"/>
              </a:rPr>
              <a:t>pres:week</a:t>
            </a:r>
            <a:r>
              <a:rPr lang="en-US" altLang="zh-CN" sz="1600" b="1" spc="600" dirty="0">
                <a:latin typeface="思源黑体 Medium" panose="020B0600000000000000" pitchFamily="34" charset="-122"/>
                <a:ea typeface="思源黑体 Medium" panose="020B0600000000000000" pitchFamily="34" charset="-122"/>
              </a:rPr>
              <a:t>}</a:t>
            </a:r>
            <a:r>
              <a:rPr lang="zh-CN" altLang="en-US" sz="1600" b="1" spc="600" dirty="0">
                <a:latin typeface="思源黑体 Medium" panose="020B0600000000000000" pitchFamily="34" charset="-122"/>
                <a:ea typeface="思源黑体 Medium" panose="020B0600000000000000" pitchFamily="34" charset="-122"/>
              </a:rPr>
              <a:t>周</a:t>
            </a:r>
            <a:endParaRPr lang="en-US" altLang="zh-CN" sz="1600" b="1" spc="600" dirty="0">
              <a:latin typeface="思源黑体 Medium" panose="020B0600000000000000" pitchFamily="34" charset="-122"/>
              <a:ea typeface="思源黑体 Medium" panose="020B0600000000000000" pitchFamily="34" charset="-122"/>
            </a:endParaRPr>
          </a:p>
        </p:txBody>
      </p:sp>
      <p:sp>
        <p:nvSpPr>
          <p:cNvPr id="12" name="îsľïďê">
            <a:extLst>
              <a:ext uri="{FF2B5EF4-FFF2-40B4-BE49-F238E27FC236}">
                <a16:creationId xmlns:a16="http://schemas.microsoft.com/office/drawing/2014/main" id="{5240809C-1F19-4AAD-9EFB-6ACE2832F613}"/>
              </a:ext>
            </a:extLst>
          </p:cNvPr>
          <p:cNvSpPr/>
          <p:nvPr/>
        </p:nvSpPr>
        <p:spPr>
          <a:xfrm rot="7594851">
            <a:off x="2057161" y="766776"/>
            <a:ext cx="1574675" cy="1574749"/>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49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śḷïďê">
            <a:extLst>
              <a:ext uri="{FF2B5EF4-FFF2-40B4-BE49-F238E27FC236}">
                <a16:creationId xmlns:a16="http://schemas.microsoft.com/office/drawing/2014/main" id="{F64E3589-D76B-4317-9B87-B9925331AEFF}"/>
              </a:ext>
            </a:extLst>
          </p:cNvPr>
          <p:cNvSpPr/>
          <p:nvPr/>
        </p:nvSpPr>
        <p:spPr>
          <a:xfrm rot="14952381">
            <a:off x="-4000129" y="-6667129"/>
            <a:ext cx="20192258" cy="20192258"/>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íṣḻîḋé">
            <a:extLst>
              <a:ext uri="{FF2B5EF4-FFF2-40B4-BE49-F238E27FC236}">
                <a16:creationId xmlns:a16="http://schemas.microsoft.com/office/drawing/2014/main" id="{5732C795-84D9-47AE-9F73-2ABC7818B4E0}"/>
              </a:ext>
            </a:extLst>
          </p:cNvPr>
          <p:cNvSpPr/>
          <p:nvPr/>
        </p:nvSpPr>
        <p:spPr>
          <a:xfrm rot="10246701" flipH="1" flipV="1">
            <a:off x="12109619" y="7471130"/>
            <a:ext cx="278647" cy="278647"/>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b="1" dirty="0">
              <a:solidFill>
                <a:schemeClr val="bg1"/>
              </a:solidFill>
            </a:endParaRPr>
          </a:p>
        </p:txBody>
      </p:sp>
      <p:sp>
        <p:nvSpPr>
          <p:cNvPr id="14" name="íṣḻîḋé">
            <a:extLst>
              <a:ext uri="{FF2B5EF4-FFF2-40B4-BE49-F238E27FC236}">
                <a16:creationId xmlns:a16="http://schemas.microsoft.com/office/drawing/2014/main" id="{DD4927FE-35B9-4941-9818-B064FA9B34AD}"/>
              </a:ext>
            </a:extLst>
          </p:cNvPr>
          <p:cNvSpPr/>
          <p:nvPr/>
        </p:nvSpPr>
        <p:spPr>
          <a:xfrm rot="5400000" flipH="1" flipV="1">
            <a:off x="13298281" y="6425928"/>
            <a:ext cx="611794" cy="59229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3">
            <a:extLst>
              <a:ext uri="{FF2B5EF4-FFF2-40B4-BE49-F238E27FC236}">
                <a16:creationId xmlns:a16="http://schemas.microsoft.com/office/drawing/2014/main" id="{438C7158-F4C7-4AC9-950D-6E443F984DCF}"/>
              </a:ext>
            </a:extLst>
          </p:cNvPr>
          <p:cNvSpPr/>
          <p:nvPr/>
        </p:nvSpPr>
        <p:spPr>
          <a:xfrm>
            <a:off x="1" y="6581540"/>
            <a:ext cx="12192000" cy="286711"/>
          </a:xfrm>
          <a:prstGeom prst="roundRect">
            <a:avLst>
              <a:gd name="adj" fmla="val 50000"/>
            </a:avLst>
          </a:prstGeom>
          <a:solidFill>
            <a:srgbClr val="A6AD7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1200" spc="1500" dirty="0">
              <a:solidFill>
                <a:schemeClr val="bg1"/>
              </a:solidFill>
              <a:latin typeface="思源宋体 CN Heavy" panose="02020900000000000000" pitchFamily="18" charset="-122"/>
              <a:ea typeface="思源宋体 CN Heavy" panose="02020900000000000000" pitchFamily="18" charset="-122"/>
            </a:endParaRPr>
          </a:p>
        </p:txBody>
      </p:sp>
      <p:sp>
        <p:nvSpPr>
          <p:cNvPr id="9" name="ïṣļíḍe">
            <a:extLst>
              <a:ext uri="{FF2B5EF4-FFF2-40B4-BE49-F238E27FC236}">
                <a16:creationId xmlns:a16="http://schemas.microsoft.com/office/drawing/2014/main" id="{6E385CD5-88EC-45FA-B7AC-DF2AE287109D}"/>
              </a:ext>
            </a:extLst>
          </p:cNvPr>
          <p:cNvSpPr txBox="1">
            <a:spLocks/>
          </p:cNvSpPr>
          <p:nvPr/>
        </p:nvSpPr>
        <p:spPr>
          <a:xfrm rot="5400000">
            <a:off x="-3522514" y="358291"/>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10" name="文本框 9">
            <a:extLst>
              <a:ext uri="{FF2B5EF4-FFF2-40B4-BE49-F238E27FC236}">
                <a16:creationId xmlns:a16="http://schemas.microsoft.com/office/drawing/2014/main" id="{80993140-A1A2-43AF-B4DF-8CAB8C40F9F2}"/>
              </a:ext>
            </a:extLst>
          </p:cNvPr>
          <p:cNvSpPr txBox="1"/>
          <p:nvPr/>
        </p:nvSpPr>
        <p:spPr>
          <a:xfrm>
            <a:off x="-1598560" y="118413"/>
            <a:ext cx="1545931"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Tree>
    <p:extLst>
      <p:ext uri="{BB962C8B-B14F-4D97-AF65-F5344CB8AC3E}">
        <p14:creationId xmlns:p14="http://schemas.microsoft.com/office/powerpoint/2010/main" val="12024750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EDFB90A-9F35-8CD1-D3E8-6F75934560E4}"/>
              </a:ext>
            </a:extLst>
          </p:cNvPr>
          <p:cNvGraphicFramePr>
            <a:graphicFrameLocks noGrp="1"/>
          </p:cNvGraphicFramePr>
          <p:nvPr>
            <p:extLst>
              <p:ext uri="{D42A27DB-BD31-4B8C-83A1-F6EECF244321}">
                <p14:modId xmlns:p14="http://schemas.microsoft.com/office/powerpoint/2010/main" val="2054060353"/>
              </p:ext>
            </p:extLst>
          </p:nvPr>
        </p:nvGraphicFramePr>
        <p:xfrm>
          <a:off x="4248497" y="1148573"/>
          <a:ext cx="3695007" cy="4589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9">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38393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591B987-6B51-4B29-890B-2186936B7FBA}"/>
              </a:ext>
            </a:extLst>
          </p:cNvPr>
          <p:cNvGraphicFramePr>
            <a:graphicFrameLocks noGrp="1"/>
          </p:cNvGraphicFramePr>
          <p:nvPr>
            <p:extLst>
              <p:ext uri="{D42A27DB-BD31-4B8C-83A1-F6EECF244321}">
                <p14:modId xmlns:p14="http://schemas.microsoft.com/office/powerpoint/2010/main" val="1136076521"/>
              </p:ext>
            </p:extLst>
          </p:nvPr>
        </p:nvGraphicFramePr>
        <p:xfrm>
          <a:off x="4248497" y="1148573"/>
          <a:ext cx="3695007" cy="37421306"/>
        </p:xfrm>
        <a:graphic>
          <a:graphicData uri="http://schemas.openxmlformats.org/drawingml/2006/table">
            <a:tbl>
              <a:tblPr firstRow="1" bandRow="1">
                <a:tableStyleId>{5C22544A-7EE6-4342-B048-85BDC9FD1C3A}</a:tableStyleId>
              </a:tblPr>
              <a:tblGrid>
                <a:gridCol w="796152">
                  <a:extLst>
                    <a:ext uri="{9D8B030D-6E8A-4147-A177-3AD203B41FA5}">
                      <a16:colId xmlns:a16="http://schemas.microsoft.com/office/drawing/2014/main" val="408732627"/>
                    </a:ext>
                  </a:extLst>
                </a:gridCol>
                <a:gridCol w="576000">
                  <a:extLst>
                    <a:ext uri="{9D8B030D-6E8A-4147-A177-3AD203B41FA5}">
                      <a16:colId xmlns:a16="http://schemas.microsoft.com/office/drawing/2014/main" val="2727161344"/>
                    </a:ext>
                  </a:extLst>
                </a:gridCol>
                <a:gridCol w="2322855">
                  <a:extLst>
                    <a:ext uri="{9D8B030D-6E8A-4147-A177-3AD203B41FA5}">
                      <a16:colId xmlns:a16="http://schemas.microsoft.com/office/drawing/2014/main" val="3735585285"/>
                    </a:ext>
                  </a:extLst>
                </a:gridCol>
              </a:tblGrid>
              <a:tr h="557306">
                <a:tc gridSpan="3">
                  <a:txBody>
                    <a:bodyPr/>
                    <a:lstStyle/>
                    <a:p>
                      <a:pPr algn="l"/>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 </a:t>
                      </a:r>
                      <a:r>
                        <a:rPr lang="en-US" altLang="zh-CN" sz="2000" spc="0" baseline="0" dirty="0">
                          <a:solidFill>
                            <a:schemeClr val="accent3">
                              <a:lumMod val="50000"/>
                            </a:schemeClr>
                          </a:solidFill>
                          <a:latin typeface="思源宋体 Heavy" panose="02020900000000000000" pitchFamily="18" charset="-122"/>
                          <a:ea typeface="思源宋体 Heavy" panose="02020900000000000000" pitchFamily="18" charset="-122"/>
                        </a:rPr>
                        <a:t>/ </a:t>
                      </a:r>
                      <a:r>
                        <a:rPr lang="zh-CN" altLang="en-US" sz="2000" spc="0" baseline="0" dirty="0">
                          <a:solidFill>
                            <a:schemeClr val="accent3">
                              <a:lumMod val="50000"/>
                            </a:schemeClr>
                          </a:solidFill>
                          <a:latin typeface="思源宋体 Heavy" panose="02020900000000000000" pitchFamily="18" charset="-122"/>
                          <a:ea typeface="思源宋体 Heavy" panose="02020900000000000000" pitchFamily="18" charset="-122"/>
                        </a:rPr>
                        <a:t>收录校对 </a:t>
                      </a:r>
                      <a:r>
                        <a:rPr lang="en-US" altLang="zh-CN" sz="1200" spc="0" baseline="0" dirty="0">
                          <a:solidFill>
                            <a:schemeClr val="accent3">
                              <a:lumMod val="50000"/>
                            </a:schemeClr>
                          </a:solidFill>
                          <a:latin typeface="思源宋体 Heavy" panose="02020900000000000000" pitchFamily="18" charset="-122"/>
                          <a:ea typeface="思源宋体 Heavy" panose="02020900000000000000" pitchFamily="18" charset="-122"/>
                        </a:rPr>
                        <a:t>Collect</a:t>
                      </a:r>
                      <a:endParaRPr lang="en-US" altLang="zh-CN" sz="2000" b="0" spc="0" dirty="0">
                        <a:solidFill>
                          <a:schemeClr val="accent3">
                            <a:lumMod val="50000"/>
                          </a:schemeClr>
                        </a:solidFill>
                        <a:latin typeface="思源宋体 CN" panose="02020400000000000000" pitchFamily="18" charset="-122"/>
                        <a:ea typeface="思源宋体 CN" panose="02020400000000000000" pitchFamily="18"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75361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srcRect/>
                      <a:stretch>
                        <a:fillRect l="15000" t="15000" r="15000" b="15000"/>
                      </a:stretch>
                    </a:blipFill>
                  </a:tcPr>
                </a:tc>
                <a:tc>
                  <a:txBody>
                    <a:bodyPr/>
                    <a:lstStyle/>
                    <a:p>
                      <a:pPr algn="l"/>
                      <a:r>
                        <a:rPr lang="zh-CN" altLang="en-US" sz="1600" b="0" dirty="0">
                          <a:latin typeface="HarmonyOS Sans SC Medium" panose="00000600000000000000" pitchFamily="2" charset="-122"/>
                          <a:ea typeface="HarmonyOS Sans SC Medium" panose="00000600000000000000" pitchFamily="2" charset="-122"/>
                        </a:rPr>
                        <a:t>艾奇道</a:t>
                      </a:r>
                      <a:endParaRPr lang="en-US" altLang="zh-CN" sz="1600" b="0" dirty="0">
                        <a:latin typeface="HarmonyOS Sans SC Medium" panose="00000600000000000000" pitchFamily="2" charset="-122"/>
                        <a:ea typeface="HarmonyOS Sans SC Medium" panose="00000600000000000000" pitchFamily="2" charset="-122"/>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077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水凝柠</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655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龙客</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Collapsar</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401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暴咕</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P</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89337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2374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740758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4548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7958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剪辑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Clip</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8517515"/>
                  </a:ext>
                </a:extLst>
              </a:tr>
              <a:tr h="576000">
                <a:tc>
                  <a:txBody>
                    <a:bodyPr/>
                    <a:lstStyle/>
                    <a:p>
                      <a:pPr algn="l"/>
                      <a:r>
                        <a:rPr lang="en-US" altLang="zh-CN" sz="2000" dirty="0"/>
                        <a:t> </a:t>
                      </a:r>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任自厚</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20-11 /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新曲推荐）</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30384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黑猫菌</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3-1</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37630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（历史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合成 </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10-4</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96543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（其他）</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602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852864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模板</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数据处理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Template &amp; Data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54903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icecathy</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34630"/>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酸菜鱼</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902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448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校审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Proofreading</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45619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8051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927286"/>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技术支持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Technical Support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4931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四季天书</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（模板编辑器）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3421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霜落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xss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（爬虫程序</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数据库）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2064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补给舰旭东丸</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（匹配</a:t>
                      </a:r>
                      <a:r>
                        <a:rPr kumimoji="0" lang="en-US" altLang="zh-CN"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副榜自动化）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25853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（服务器技术）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7913788"/>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平方和差</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（自动化技术）</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7311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JackBlock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（长期论外判断）</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8857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乐正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（下载站）</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603163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yhtq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（收录程序）</a:t>
                      </a:r>
                      <a:endParaRPr kumimoji="0" lang="zh-CN" altLang="en-US" sz="10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50961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52733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服务器运维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Server Maintenance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18106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Luminous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24137"/>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mi!x</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18698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3"/>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林雨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833370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51203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看板娘插画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Illustration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665341"/>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4"/>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7_Hz</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0801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408768"/>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音乐 </a:t>
                      </a:r>
                      <a:r>
                        <a:rPr kumimoji="0" lang="en-US" altLang="zh-CN"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 </a:t>
                      </a: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音效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Music</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7178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5"/>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串串</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BunC</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（编曲）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41375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6"/>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Hcl</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（过场音效）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74450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155629"/>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包装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672085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5764113"/>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921602"/>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公式设计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Design of Calculation Formula</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44058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38132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57421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协助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Assist</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060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7"/>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182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8"/>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Yogurt</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MilkBoy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99962"/>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9"/>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天钿</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Daily</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（牛奶源）</a:t>
                      </a: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45895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09052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制作监督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Supervise</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101111"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712266"/>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27"/>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LinR</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隐卫</a:t>
                      </a:r>
                    </a:p>
                  </a:txBody>
                  <a:tcPr marL="101111"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06256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0"/>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景育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14126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32201"/>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首席鼓励官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CIO</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875059"/>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1"/>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失落的分别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4530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2"/>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星璇</a:t>
                      </a:r>
                      <a:r>
                        <a:rPr kumimoji="0" lang="ja-JP"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の</a:t>
                      </a: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天空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99335"/>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40197"/>
                  </a:ext>
                </a:extLst>
              </a:tr>
              <a:tr h="576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感谢 </a:t>
                      </a:r>
                      <a:r>
                        <a:rPr kumimoji="0" lang="en-US" altLang="zh-CN" sz="12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Thank</a:t>
                      </a:r>
                      <a:endParaRPr kumimoji="0" lang="en-US" altLang="zh-CN" sz="20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zh-CN" altLang="en-US" sz="2000" dirty="0"/>
                    </a:p>
                  </a:txBody>
                  <a:tcPr marL="99519" marR="101111" marT="50556" marB="505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0"/>
                      <a:stretch>
                        <a:fillRect l="10000" t="10000" r="10000" b="10000"/>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269254"/>
                  </a:ext>
                </a:extLst>
              </a:tr>
              <a:tr h="576000">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000" dirty="0"/>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3"/>
                      <a:srcRect/>
                      <a:stretch>
                        <a:fillRect l="15000" t="15000" r="15000" b="15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tombus</a:t>
                      </a:r>
                      <a:endPar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987398"/>
                  </a:ext>
                </a:extLst>
              </a:tr>
            </a:tbl>
          </a:graphicData>
        </a:graphic>
      </p:graphicFrame>
      <p:sp>
        <p:nvSpPr>
          <p:cNvPr id="27" name="矩形 26">
            <a:extLst>
              <a:ext uri="{FF2B5EF4-FFF2-40B4-BE49-F238E27FC236}">
                <a16:creationId xmlns:a16="http://schemas.microsoft.com/office/drawing/2014/main" id="{A7F5187F-2A67-F525-45AD-98CBF104C3A3}"/>
              </a:ext>
            </a:extLst>
          </p:cNvPr>
          <p:cNvSpPr/>
          <p:nvPr/>
        </p:nvSpPr>
        <p:spPr>
          <a:xfrm>
            <a:off x="1955" y="5079326"/>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 name="矩形 1">
            <a:extLst>
              <a:ext uri="{FF2B5EF4-FFF2-40B4-BE49-F238E27FC236}">
                <a16:creationId xmlns:a16="http://schemas.microsoft.com/office/drawing/2014/main" id="{5FAAD4C0-FCC3-F767-04AB-84B9C4FA4796}"/>
              </a:ext>
            </a:extLst>
          </p:cNvPr>
          <p:cNvSpPr/>
          <p:nvPr/>
        </p:nvSpPr>
        <p:spPr>
          <a:xfrm flipV="1">
            <a:off x="-6885" y="-23635"/>
            <a:ext cx="12188091" cy="1790345"/>
          </a:xfrm>
          <a:prstGeom prst="rect">
            <a:avLst/>
          </a:prstGeom>
          <a:gradFill>
            <a:gsLst>
              <a:gs pos="68000">
                <a:schemeClr val="bg1"/>
              </a:gs>
              <a:gs pos="0">
                <a:schemeClr val="bg1">
                  <a:alpha val="0"/>
                </a:schemeClr>
              </a:gs>
            </a:gsLst>
            <a:lin ang="5400000" scaled="1"/>
          </a:gra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1" name="!!5">
            <a:extLst>
              <a:ext uri="{FF2B5EF4-FFF2-40B4-BE49-F238E27FC236}">
                <a16:creationId xmlns:a16="http://schemas.microsoft.com/office/drawing/2014/main" id="{4120F67B-5894-4756-BC75-5C3F380DAEC5}"/>
              </a:ext>
            </a:extLst>
          </p:cNvPr>
          <p:cNvSpPr/>
          <p:nvPr/>
        </p:nvSpPr>
        <p:spPr>
          <a:xfrm>
            <a:off x="2573942" y="231457"/>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a:extLst>
              <a:ext uri="{FF2B5EF4-FFF2-40B4-BE49-F238E27FC236}">
                <a16:creationId xmlns:a16="http://schemas.microsoft.com/office/drawing/2014/main" id="{93045105-CD60-47A4-90FC-AD3F35325A40}"/>
              </a:ext>
            </a:extLst>
          </p:cNvPr>
          <p:cNvSpPr txBox="1">
            <a:spLocks noGrp="1" noRot="1" noMove="1" noResize="1" noEditPoints="1" noAdjustHandles="1" noChangeArrowheads="1" noChangeShapeType="1"/>
          </p:cNvSpPr>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制作人员</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Staff</a:t>
            </a:r>
          </a:p>
        </p:txBody>
      </p:sp>
      <p:sp>
        <p:nvSpPr>
          <p:cNvPr id="12" name="!!3">
            <a:extLst>
              <a:ext uri="{FF2B5EF4-FFF2-40B4-BE49-F238E27FC236}">
                <a16:creationId xmlns:a16="http://schemas.microsoft.com/office/drawing/2014/main" id="{07EE8B74-6385-4FC9-98C1-F0AF95354A46}"/>
              </a:ext>
            </a:extLst>
          </p:cNvPr>
          <p:cNvSpPr/>
          <p:nvPr/>
        </p:nvSpPr>
        <p:spPr>
          <a:xfrm>
            <a:off x="156000" y="6361216"/>
            <a:ext cx="11880000" cy="286711"/>
          </a:xfrm>
          <a:prstGeom prst="roundRect">
            <a:avLst>
              <a:gd name="adj" fmla="val 50000"/>
            </a:avLst>
          </a:prstGeom>
          <a:solidFill>
            <a:schemeClr val="accent4">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1">
            <a:extLst>
              <a:ext uri="{FF2B5EF4-FFF2-40B4-BE49-F238E27FC236}">
                <a16:creationId xmlns:a16="http://schemas.microsoft.com/office/drawing/2014/main" id="{2CE80805-ADBC-47B3-BF3B-7BD63CAC5C6F}"/>
              </a:ext>
            </a:extLst>
          </p:cNvPr>
          <p:cNvSpPr/>
          <p:nvPr/>
        </p:nvSpPr>
        <p:spPr>
          <a:xfrm>
            <a:off x="-3120714" y="1"/>
            <a:ext cx="2172512" cy="6857999"/>
          </a:xfrm>
          <a:prstGeom prst="rect">
            <a:avLst/>
          </a:prstGeom>
          <a:solidFill>
            <a:schemeClr val="accent6">
              <a:lumMod val="50000"/>
              <a:alpha val="4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ïṣļíḍe">
            <a:extLst>
              <a:ext uri="{FF2B5EF4-FFF2-40B4-BE49-F238E27FC236}">
                <a16:creationId xmlns:a16="http://schemas.microsoft.com/office/drawing/2014/main" id="{799E34B3-C104-48D9-B5D4-324AE4556EC1}"/>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pic>
        <p:nvPicPr>
          <p:cNvPr id="22" name="图片 21">
            <a:extLst>
              <a:ext uri="{FF2B5EF4-FFF2-40B4-BE49-F238E27FC236}">
                <a16:creationId xmlns:a16="http://schemas.microsoft.com/office/drawing/2014/main" id="{DF77F46B-8533-4913-BDFB-8052BD927726}"/>
              </a:ext>
            </a:extLst>
          </p:cNvPr>
          <p:cNvPicPr>
            <a:picLocks noChangeAspect="1"/>
          </p:cNvPicPr>
          <p:nvPr/>
        </p:nvPicPr>
        <p:blipFill>
          <a:blip r:embed="rId34">
            <a:extLst>
              <a:ext uri="{28A0092B-C50C-407E-A947-70E740481C1C}">
                <a14:useLocalDpi xmlns:a14="http://schemas.microsoft.com/office/drawing/2010/main" val="0"/>
              </a:ext>
            </a:extLst>
          </a:blip>
          <a:srcRect l="178" r="178"/>
          <a:stretch/>
        </p:blipFill>
        <p:spPr>
          <a:xfrm>
            <a:off x="11162353" y="360295"/>
            <a:ext cx="560438" cy="562440"/>
          </a:xfrm>
          <a:prstGeom prst="roundRect">
            <a:avLst/>
          </a:prstGeom>
          <a:ln w="38100">
            <a:solidFill>
              <a:schemeClr val="accent1"/>
            </a:solidFill>
          </a:ln>
        </p:spPr>
      </p:pic>
      <p:sp>
        <p:nvSpPr>
          <p:cNvPr id="23" name="文本框 22">
            <a:extLst>
              <a:ext uri="{FF2B5EF4-FFF2-40B4-BE49-F238E27FC236}">
                <a16:creationId xmlns:a16="http://schemas.microsoft.com/office/drawing/2014/main" id="{7C8E6705-82D4-4EE5-B8BF-90CC38E3BC33}"/>
              </a:ext>
            </a:extLst>
          </p:cNvPr>
          <p:cNvSpPr txBox="1"/>
          <p:nvPr/>
        </p:nvSpPr>
        <p:spPr>
          <a:xfrm>
            <a:off x="9255034" y="299305"/>
            <a:ext cx="1755934" cy="227113"/>
          </a:xfrm>
          <a:prstGeom prst="rect">
            <a:avLst/>
          </a:prstGeom>
          <a:noFill/>
          <a:ln>
            <a:noFill/>
          </a:ln>
        </p:spPr>
        <p:txBody>
          <a:bodyPr vert="horz" wrap="square" lIns="0" tIns="0" rIns="0" bIns="0" rtlCol="0">
            <a:spAutoFit/>
          </a:bodyPr>
          <a:lstStyle/>
          <a:p>
            <a:pPr algn="r">
              <a:lnSpc>
                <a:spcPct val="114000"/>
              </a:lnSpc>
            </a:pPr>
            <a:r>
              <a:rPr lang="en-US" altLang="zh-CN" sz="8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Interlude</a:t>
            </a:r>
            <a:r>
              <a:rPr lang="en-US" altLang="zh-CN" sz="14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 </a:t>
            </a:r>
            <a:r>
              <a:rPr lang="zh-CN" altLang="en-US" sz="14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插曲</a:t>
            </a:r>
            <a:endParaRPr lang="en-US" altLang="zh-CN" sz="7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endParaRPr>
          </a:p>
        </p:txBody>
      </p:sp>
      <p:sp>
        <p:nvSpPr>
          <p:cNvPr id="24" name="矩形 23">
            <a:extLst>
              <a:ext uri="{FF2B5EF4-FFF2-40B4-BE49-F238E27FC236}">
                <a16:creationId xmlns:a16="http://schemas.microsoft.com/office/drawing/2014/main" id="{4043F4D5-A1D6-41FA-9A70-033EE619E9B7}"/>
              </a:ext>
            </a:extLst>
          </p:cNvPr>
          <p:cNvSpPr/>
          <p:nvPr/>
        </p:nvSpPr>
        <p:spPr>
          <a:xfrm>
            <a:off x="6677094" y="539206"/>
            <a:ext cx="4333874" cy="377136"/>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25000"/>
              </a:lnSpc>
            </a:pPr>
            <a:r>
              <a:rPr lang="en-US" altLang="zh-CN" sz="1200" dirty="0">
                <a:solidFill>
                  <a:schemeClr val="tx1">
                    <a:lumMod val="75000"/>
                    <a:lumOff val="25000"/>
                  </a:schemeClr>
                </a:solidFill>
                <a:latin typeface="HarmonyOS Sans SC Medium" panose="00000600000000000000" pitchFamily="2" charset="-122"/>
                <a:ea typeface="HarmonyOS Sans SC Medium" panose="00000600000000000000" pitchFamily="2" charset="-122"/>
              </a:rPr>
              <a:t>In the Night Garden Closing Theme / Andrew Davenport</a:t>
            </a:r>
            <a:endParaRPr lang="en-US" altLang="zh-CN" sz="200" dirty="0">
              <a:solidFill>
                <a:schemeClr val="bg1"/>
              </a:solidFill>
              <a:latin typeface="HarmonyOS Sans SC Medium" panose="00000600000000000000" pitchFamily="2" charset="-122"/>
              <a:ea typeface="HarmonyOS Sans SC Medium" panose="00000600000000000000" pitchFamily="2" charset="-122"/>
            </a:endParaRPr>
          </a:p>
          <a:p>
            <a:pPr algn="r">
              <a:lnSpc>
                <a:spcPct val="125000"/>
              </a:lnSpc>
            </a:pPr>
            <a:r>
              <a:rPr lang="zh-CN" altLang="en-US" sz="800" b="1" dirty="0">
                <a:solidFill>
                  <a:schemeClr val="accent2"/>
                </a:solidFill>
                <a:latin typeface="HarmonyOS Sans SC" panose="00000500000000000000" pitchFamily="2" charset="-122"/>
                <a:ea typeface="HarmonyOS Sans SC" panose="00000500000000000000" pitchFamily="2" charset="-122"/>
              </a:rPr>
              <a:t>「</a:t>
            </a:r>
            <a:r>
              <a:rPr lang="en-US" altLang="zh-CN" sz="800" b="1" dirty="0">
                <a:solidFill>
                  <a:schemeClr val="accent2"/>
                </a:solidFill>
                <a:latin typeface="HarmonyOS Sans SC" panose="00000500000000000000" pitchFamily="2" charset="-122"/>
                <a:ea typeface="HarmonyOS Sans SC" panose="00000500000000000000" pitchFamily="2" charset="-122"/>
              </a:rPr>
              <a:t>In the Night Garden… A Musical Journey…The Album</a:t>
            </a:r>
            <a:r>
              <a:rPr lang="zh-CN" altLang="en-US" sz="800" b="1" dirty="0">
                <a:solidFill>
                  <a:schemeClr val="accent2"/>
                </a:solidFill>
                <a:latin typeface="HarmonyOS Sans SC" panose="00000500000000000000" pitchFamily="2" charset="-122"/>
                <a:ea typeface="HarmonyOS Sans SC" panose="00000500000000000000" pitchFamily="2" charset="-122"/>
              </a:rPr>
              <a:t>」</a:t>
            </a:r>
            <a:endParaRPr lang="en-US" altLang="zh-CN" sz="800" dirty="0">
              <a:solidFill>
                <a:schemeClr val="accent2"/>
              </a:solidFill>
              <a:latin typeface="HarmonyOS Sans SC" panose="00000500000000000000" pitchFamily="2" charset="-122"/>
              <a:ea typeface="HarmonyOS Sans SC" panose="00000500000000000000" pitchFamily="2" charset="-122"/>
            </a:endParaRPr>
          </a:p>
        </p:txBody>
      </p:sp>
      <p:graphicFrame>
        <p:nvGraphicFramePr>
          <p:cNvPr id="14" name="表格 4">
            <a:extLst>
              <a:ext uri="{FF2B5EF4-FFF2-40B4-BE49-F238E27FC236}">
                <a16:creationId xmlns:a16="http://schemas.microsoft.com/office/drawing/2014/main" id="{3E0ADF5F-E4F0-EF95-B62A-C3F7D83D95AE}"/>
              </a:ext>
            </a:extLst>
          </p:cNvPr>
          <p:cNvGraphicFramePr>
            <a:graphicFrameLocks noGrp="1"/>
          </p:cNvGraphicFramePr>
          <p:nvPr>
            <p:extLst>
              <p:ext uri="{D42A27DB-BD31-4B8C-83A1-F6EECF244321}">
                <p14:modId xmlns:p14="http://schemas.microsoft.com/office/powerpoint/2010/main" val="551918754"/>
              </p:ext>
            </p:extLst>
          </p:nvPr>
        </p:nvGraphicFramePr>
        <p:xfrm>
          <a:off x="2598621" y="2691000"/>
          <a:ext cx="6994758" cy="1476000"/>
        </p:xfrm>
        <a:graphic>
          <a:graphicData uri="http://schemas.openxmlformats.org/drawingml/2006/table">
            <a:tbl>
              <a:tblPr firstRow="1" bandRow="1">
                <a:tableStyleId>{5C22544A-7EE6-4342-B048-85BDC9FD1C3A}</a:tableStyleId>
              </a:tblPr>
              <a:tblGrid>
                <a:gridCol w="932634">
                  <a:extLst>
                    <a:ext uri="{9D8B030D-6E8A-4147-A177-3AD203B41FA5}">
                      <a16:colId xmlns:a16="http://schemas.microsoft.com/office/drawing/2014/main" val="408732627"/>
                    </a:ext>
                  </a:extLst>
                </a:gridCol>
                <a:gridCol w="466318">
                  <a:extLst>
                    <a:ext uri="{9D8B030D-6E8A-4147-A177-3AD203B41FA5}">
                      <a16:colId xmlns:a16="http://schemas.microsoft.com/office/drawing/2014/main" val="3919845"/>
                    </a:ext>
                  </a:extLst>
                </a:gridCol>
                <a:gridCol w="932634">
                  <a:extLst>
                    <a:ext uri="{9D8B030D-6E8A-4147-A177-3AD203B41FA5}">
                      <a16:colId xmlns:a16="http://schemas.microsoft.com/office/drawing/2014/main" val="1243363957"/>
                    </a:ext>
                  </a:extLst>
                </a:gridCol>
                <a:gridCol w="932634">
                  <a:extLst>
                    <a:ext uri="{9D8B030D-6E8A-4147-A177-3AD203B41FA5}">
                      <a16:colId xmlns:a16="http://schemas.microsoft.com/office/drawing/2014/main" val="852822841"/>
                    </a:ext>
                  </a:extLst>
                </a:gridCol>
                <a:gridCol w="466318">
                  <a:extLst>
                    <a:ext uri="{9D8B030D-6E8A-4147-A177-3AD203B41FA5}">
                      <a16:colId xmlns:a16="http://schemas.microsoft.com/office/drawing/2014/main" val="1882330378"/>
                    </a:ext>
                  </a:extLst>
                </a:gridCol>
                <a:gridCol w="932634">
                  <a:extLst>
                    <a:ext uri="{9D8B030D-6E8A-4147-A177-3AD203B41FA5}">
                      <a16:colId xmlns:a16="http://schemas.microsoft.com/office/drawing/2014/main" val="2701493079"/>
                    </a:ext>
                  </a:extLst>
                </a:gridCol>
                <a:gridCol w="932634">
                  <a:extLst>
                    <a:ext uri="{9D8B030D-6E8A-4147-A177-3AD203B41FA5}">
                      <a16:colId xmlns:a16="http://schemas.microsoft.com/office/drawing/2014/main" val="4247348443"/>
                    </a:ext>
                  </a:extLst>
                </a:gridCol>
                <a:gridCol w="466318">
                  <a:extLst>
                    <a:ext uri="{9D8B030D-6E8A-4147-A177-3AD203B41FA5}">
                      <a16:colId xmlns:a16="http://schemas.microsoft.com/office/drawing/2014/main" val="1035910560"/>
                    </a:ext>
                  </a:extLst>
                </a:gridCol>
                <a:gridCol w="932634">
                  <a:extLst>
                    <a:ext uri="{9D8B030D-6E8A-4147-A177-3AD203B41FA5}">
                      <a16:colId xmlns:a16="http://schemas.microsoft.com/office/drawing/2014/main" val="3462957153"/>
                    </a:ext>
                  </a:extLst>
                </a:gridCol>
              </a:tblGrid>
              <a:tr h="576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榜单策划</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Plan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执行监制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Executive Producer</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监制</a:t>
                      </a:r>
                      <a:endParaRPr kumimoji="0" lang="en-US" altLang="zh-CN" sz="18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2E8BF0">
                              <a:lumMod val="50000"/>
                            </a:srgbClr>
                          </a:solidFill>
                          <a:effectLst/>
                          <a:uLnTx/>
                          <a:uFillTx/>
                          <a:latin typeface="思源宋体 Heavy" panose="02020900000000000000" pitchFamily="18" charset="-122"/>
                          <a:ea typeface="思源宋体 Heavy" panose="02020900000000000000" pitchFamily="18" charset="-122"/>
                          <a:cs typeface="+mn-cs"/>
                        </a:rPr>
                        <a:t>Production</a:t>
                      </a:r>
                      <a:endParaRPr kumimoji="0" lang="en-US" altLang="zh-CN" sz="1800" b="0" i="0" u="none" strike="noStrike" kern="1200" cap="none" spc="0" normalizeH="0" baseline="0" noProof="0" dirty="0">
                        <a:ln>
                          <a:noFill/>
                        </a:ln>
                        <a:solidFill>
                          <a:srgbClr val="2E8BF0">
                            <a:lumMod val="50000"/>
                          </a:srgbClr>
                        </a:solidFill>
                        <a:effectLst/>
                        <a:uLnTx/>
                        <a:uFillTx/>
                        <a:latin typeface="思源宋体 CN" panose="02020400000000000000" pitchFamily="18" charset="-122"/>
                        <a:ea typeface="思源宋体 CN" panose="02020400000000000000" pitchFamily="18"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449315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1"/>
                      <a:srcRect/>
                      <a:stretch>
                        <a:fillRect l="10000" t="10000" r="10000" b="1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endParaRP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002571"/>
                  </a:ext>
                </a:extLst>
              </a:tr>
              <a:tr h="432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正版小正</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TM</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NsE</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屏蔽</a:t>
                      </a:r>
                      <a:r>
                        <a:rPr kumimoji="0" lang="en-US" altLang="zh-CN" sz="1600" b="0" i="0" u="none" strike="noStrike" kern="1200" cap="none" spc="0" normalizeH="0" baseline="0" noProof="0" dirty="0">
                          <a:ln>
                            <a:noFill/>
                          </a:ln>
                          <a:solidFill>
                            <a:srgbClr val="000000"/>
                          </a:solidFill>
                          <a:effectLst/>
                          <a:uLnTx/>
                          <a:uFillTx/>
                          <a:latin typeface="HarmonyOS Sans SC Medium" panose="00000600000000000000" pitchFamily="2" charset="-122"/>
                          <a:ea typeface="HarmonyOS Sans SC Medium" panose="00000600000000000000" pitchFamily="2" charset="-122"/>
                          <a:cs typeface="+mn-cs"/>
                        </a:rPr>
                        <a:t>B</a:t>
                      </a:r>
                    </a:p>
                  </a:txBody>
                  <a:tcPr marL="99519" marR="101111" marT="50556" marB="505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4342165"/>
                  </a:ext>
                </a:extLst>
              </a:tr>
            </a:tbl>
          </a:graphicData>
        </a:graphic>
      </p:graphicFrame>
      <p:sp>
        <p:nvSpPr>
          <p:cNvPr id="16" name="矩形: 圆角 15">
            <a:extLst>
              <a:ext uri="{FF2B5EF4-FFF2-40B4-BE49-F238E27FC236}">
                <a16:creationId xmlns:a16="http://schemas.microsoft.com/office/drawing/2014/main" id="{9633E4B1-3AFE-3855-33C7-CB222207D725}"/>
              </a:ext>
            </a:extLst>
          </p:cNvPr>
          <p:cNvSpPr/>
          <p:nvPr/>
        </p:nvSpPr>
        <p:spPr>
          <a:xfrm>
            <a:off x="3693438" y="4824831"/>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17" name="图片 16">
            <a:extLst>
              <a:ext uri="{FF2B5EF4-FFF2-40B4-BE49-F238E27FC236}">
                <a16:creationId xmlns:a16="http://schemas.microsoft.com/office/drawing/2014/main" id="{A1EF609D-FC03-BB06-E995-B25108A4A30E}"/>
              </a:ext>
            </a:extLst>
          </p:cNvPr>
          <p:cNvPicPr>
            <a:picLocks noChangeAspect="1"/>
          </p:cNvPicPr>
          <p:nvPr/>
        </p:nvPicPr>
        <p:blipFill>
          <a:blip r:embed="rId35">
            <a:clrChange>
              <a:clrFrom>
                <a:srgbClr val="000000"/>
              </a:clrFrom>
              <a:clrTo>
                <a:srgbClr val="000000">
                  <a:alpha val="0"/>
                </a:srgbClr>
              </a:clrTo>
            </a:clrChange>
            <a:alphaModFix amt="0"/>
            <a:extLst>
              <a:ext uri="{28A0092B-C50C-407E-A947-70E740481C1C}">
                <a14:useLocalDpi xmlns:a14="http://schemas.microsoft.com/office/drawing/2010/main" val="0"/>
              </a:ext>
            </a:extLst>
          </a:blip>
          <a:srcRect/>
          <a:stretch/>
        </p:blipFill>
        <p:spPr>
          <a:xfrm>
            <a:off x="3718638" y="4850031"/>
            <a:ext cx="489600" cy="489600"/>
          </a:xfrm>
          <a:prstGeom prst="roundRect">
            <a:avLst>
              <a:gd name="adj" fmla="val 12066"/>
            </a:avLst>
          </a:prstGeom>
        </p:spPr>
      </p:pic>
      <p:sp>
        <p:nvSpPr>
          <p:cNvPr id="18" name="文本框 17">
            <a:extLst>
              <a:ext uri="{FF2B5EF4-FFF2-40B4-BE49-F238E27FC236}">
                <a16:creationId xmlns:a16="http://schemas.microsoft.com/office/drawing/2014/main" id="{DC21FD2B-6176-9434-3075-F1A8B5A9E627}"/>
              </a:ext>
            </a:extLst>
          </p:cNvPr>
          <p:cNvSpPr txBox="1"/>
          <p:nvPr/>
        </p:nvSpPr>
        <p:spPr>
          <a:xfrm>
            <a:off x="3697347" y="1131176"/>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20" name="文本框 19">
            <a:extLst>
              <a:ext uri="{FF2B5EF4-FFF2-40B4-BE49-F238E27FC236}">
                <a16:creationId xmlns:a16="http://schemas.microsoft.com/office/drawing/2014/main" id="{004392AA-F090-005E-320D-9A64220BAAFF}"/>
              </a:ext>
            </a:extLst>
          </p:cNvPr>
          <p:cNvSpPr txBox="1"/>
          <p:nvPr/>
        </p:nvSpPr>
        <p:spPr>
          <a:xfrm>
            <a:off x="4957516" y="4772848"/>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no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25" name="图片 24" descr="卡通人物&#10;&#10;中度可信度描述已自动生成">
            <a:extLst>
              <a:ext uri="{FF2B5EF4-FFF2-40B4-BE49-F238E27FC236}">
                <a16:creationId xmlns:a16="http://schemas.microsoft.com/office/drawing/2014/main" id="{1CAB58C1-0D27-7A44-D203-3F6CE28FE0BE}"/>
              </a:ext>
            </a:extLst>
          </p:cNvPr>
          <p:cNvPicPr>
            <a:picLocks noChangeAspect="1"/>
          </p:cNvPicPr>
          <p:nvPr/>
        </p:nvPicPr>
        <p:blipFill rotWithShape="1">
          <a:blip r:embed="rId36">
            <a:alphaModFix amt="0"/>
            <a:extLst>
              <a:ext uri="{28A0092B-C50C-407E-A947-70E740481C1C}">
                <a14:useLocalDpi xmlns:a14="http://schemas.microsoft.com/office/drawing/2010/main" val="0"/>
              </a:ext>
            </a:extLst>
          </a:blip>
          <a:srcRect l="18841" t="4577" r="19422" b="8896"/>
          <a:stretch/>
        </p:blipFill>
        <p:spPr>
          <a:xfrm>
            <a:off x="239610" y="206140"/>
            <a:ext cx="2993177" cy="5934009"/>
          </a:xfrm>
          <a:prstGeom prst="rect">
            <a:avLst/>
          </a:prstGeom>
        </p:spPr>
      </p:pic>
      <p:sp>
        <p:nvSpPr>
          <p:cNvPr id="26" name="!!5">
            <a:extLst>
              <a:ext uri="{FF2B5EF4-FFF2-40B4-BE49-F238E27FC236}">
                <a16:creationId xmlns:a16="http://schemas.microsoft.com/office/drawing/2014/main" id="{B5E36BE8-7660-5775-D4A1-EDC04025262D}"/>
              </a:ext>
            </a:extLst>
          </p:cNvPr>
          <p:cNvSpPr/>
          <p:nvPr/>
        </p:nvSpPr>
        <p:spPr>
          <a:xfrm>
            <a:off x="2573942" y="55712"/>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no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noFill/>
              <a:latin typeface="HarmonyOS Sans SC Medium" panose="00000600000000000000" pitchFamily="2" charset="-122"/>
              <a:ea typeface="HarmonyOS Sans SC Medium" panose="00000600000000000000" pitchFamily="2" charset="-122"/>
            </a:endParaRPr>
          </a:p>
        </p:txBody>
      </p:sp>
      <p:sp>
        <p:nvSpPr>
          <p:cNvPr id="28" name="文本框 27">
            <a:extLst>
              <a:ext uri="{FF2B5EF4-FFF2-40B4-BE49-F238E27FC236}">
                <a16:creationId xmlns:a16="http://schemas.microsoft.com/office/drawing/2014/main" id="{3AEA128D-9F33-197D-A0B3-2681AD548D17}"/>
              </a:ext>
            </a:extLst>
          </p:cNvPr>
          <p:cNvSpPr txBox="1"/>
          <p:nvPr/>
        </p:nvSpPr>
        <p:spPr>
          <a:xfrm>
            <a:off x="3697346" y="2535932"/>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no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29" name="矩形 28">
            <a:extLst>
              <a:ext uri="{FF2B5EF4-FFF2-40B4-BE49-F238E27FC236}">
                <a16:creationId xmlns:a16="http://schemas.microsoft.com/office/drawing/2014/main" id="{DE0023C7-EA32-0C89-73FF-DDDDE134019A}"/>
              </a:ext>
            </a:extLst>
          </p:cNvPr>
          <p:cNvSpPr/>
          <p:nvPr/>
        </p:nvSpPr>
        <p:spPr>
          <a:xfrm>
            <a:off x="3697346" y="2877886"/>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noFill/>
                <a:latin typeface="HarmonyOS Sans SC Medium" panose="00000600000000000000" pitchFamily="2" charset="-122"/>
                <a:ea typeface="HarmonyOS Sans SC Medium" panose="00000600000000000000" pitchFamily="2" charset="-122"/>
              </a:rPr>
              <a:t>坚持看到这里的你</a:t>
            </a:r>
            <a:endParaRPr lang="en-US" altLang="zh-CN" sz="1100" dirty="0">
              <a:noFill/>
              <a:latin typeface="HarmonyOS Sans SC Medium" panose="00000600000000000000" pitchFamily="2" charset="-122"/>
              <a:ea typeface="HarmonyOS Sans SC Medium" panose="00000600000000000000" pitchFamily="2" charset="-122"/>
            </a:endParaRPr>
          </a:p>
        </p:txBody>
      </p:sp>
      <p:sp>
        <p:nvSpPr>
          <p:cNvPr id="30" name="!!3">
            <a:extLst>
              <a:ext uri="{FF2B5EF4-FFF2-40B4-BE49-F238E27FC236}">
                <a16:creationId xmlns:a16="http://schemas.microsoft.com/office/drawing/2014/main" id="{558BCC13-679E-D3D0-AB15-D715927CC055}"/>
              </a:ext>
            </a:extLst>
          </p:cNvPr>
          <p:cNvSpPr/>
          <p:nvPr/>
        </p:nvSpPr>
        <p:spPr>
          <a:xfrm>
            <a:off x="3693438" y="5532423"/>
            <a:ext cx="5864956" cy="22790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矩形 30">
            <a:extLst>
              <a:ext uri="{FF2B5EF4-FFF2-40B4-BE49-F238E27FC236}">
                <a16:creationId xmlns:a16="http://schemas.microsoft.com/office/drawing/2014/main" id="{DFEF4100-BFC6-D86B-4D93-62483477E2DB}"/>
              </a:ext>
            </a:extLst>
          </p:cNvPr>
          <p:cNvSpPr/>
          <p:nvPr/>
        </p:nvSpPr>
        <p:spPr>
          <a:xfrm>
            <a:off x="3837274" y="5521367"/>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no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32" name="矩形: 圆角 31">
            <a:extLst>
              <a:ext uri="{FF2B5EF4-FFF2-40B4-BE49-F238E27FC236}">
                <a16:creationId xmlns:a16="http://schemas.microsoft.com/office/drawing/2014/main" id="{FB968D7C-D8C6-CB41-490F-C1189C64EB34}"/>
              </a:ext>
            </a:extLst>
          </p:cNvPr>
          <p:cNvSpPr/>
          <p:nvPr/>
        </p:nvSpPr>
        <p:spPr>
          <a:xfrm>
            <a:off x="4325477" y="4826586"/>
            <a:ext cx="540000" cy="540000"/>
          </a:xfrm>
          <a:prstGeom prst="roundRect">
            <a:avLst>
              <a:gd name="adj" fmla="val 12765"/>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noFill/>
              <a:latin typeface="思源黑体" panose="020B0500000000000000" pitchFamily="34" charset="-122"/>
              <a:ea typeface="思源黑体" panose="020B0500000000000000" pitchFamily="34" charset="-122"/>
            </a:endParaRPr>
          </a:p>
        </p:txBody>
      </p:sp>
      <p:pic>
        <p:nvPicPr>
          <p:cNvPr id="33" name="图片 32" descr="徽标, 公司名称&#10;&#10;描述已自动生成">
            <a:extLst>
              <a:ext uri="{FF2B5EF4-FFF2-40B4-BE49-F238E27FC236}">
                <a16:creationId xmlns:a16="http://schemas.microsoft.com/office/drawing/2014/main" id="{91E3066D-A7C8-2E39-36F5-03B219C3DF3E}"/>
              </a:ext>
            </a:extLst>
          </p:cNvPr>
          <p:cNvPicPr>
            <a:picLocks noChangeAspect="1"/>
          </p:cNvPicPr>
          <p:nvPr/>
        </p:nvPicPr>
        <p:blipFill>
          <a:blip r:embed="rId37">
            <a:alphaModFix amt="0"/>
            <a:extLst>
              <a:ext uri="{28A0092B-C50C-407E-A947-70E740481C1C}">
                <a14:useLocalDpi xmlns:a14="http://schemas.microsoft.com/office/drawing/2010/main" val="0"/>
              </a:ext>
            </a:extLst>
          </a:blip>
          <a:stretch>
            <a:fillRect/>
          </a:stretch>
        </p:blipFill>
        <p:spPr>
          <a:xfrm>
            <a:off x="4397477" y="4898586"/>
            <a:ext cx="396000" cy="396000"/>
          </a:xfrm>
          <a:prstGeom prst="rect">
            <a:avLst/>
          </a:prstGeom>
        </p:spPr>
      </p:pic>
    </p:spTree>
    <p:extLst>
      <p:ext uri="{BB962C8B-B14F-4D97-AF65-F5344CB8AC3E}">
        <p14:creationId xmlns:p14="http://schemas.microsoft.com/office/powerpoint/2010/main" val="554673808"/>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6818" fill="hold" nodeType="withEffect">
                                  <p:stCondLst>
                                    <p:cond delay="1000"/>
                                  </p:stCondLst>
                                  <p:childTnLst>
                                    <p:anim calcmode="lin" valueType="num">
                                      <p:cBhvr additive="base">
                                        <p:cTn id="6" dur="22000"/>
                                        <p:tgtEl>
                                          <p:spTgt spid="4"/>
                                        </p:tgtEl>
                                        <p:attrNameLst>
                                          <p:attrName>ppt_x</p:attrName>
                                        </p:attrNameLst>
                                      </p:cBhvr>
                                      <p:tavLst>
                                        <p:tav tm="0">
                                          <p:val>
                                            <p:strVal val="ppt_x"/>
                                          </p:val>
                                        </p:tav>
                                        <p:tav tm="100000">
                                          <p:val>
                                            <p:strVal val="ppt_x"/>
                                          </p:val>
                                        </p:tav>
                                      </p:tavLst>
                                    </p:anim>
                                    <p:anim calcmode="lin" valueType="num">
                                      <p:cBhvr additive="base">
                                        <p:cTn id="7" dur="22000"/>
                                        <p:tgtEl>
                                          <p:spTgt spid="4"/>
                                        </p:tgtEl>
                                        <p:attrNameLst>
                                          <p:attrName>ppt_y</p:attrName>
                                        </p:attrNameLst>
                                      </p:cBhvr>
                                      <p:tavLst>
                                        <p:tav tm="0">
                                          <p:val>
                                            <p:strVal val="ppt_y"/>
                                          </p:val>
                                        </p:tav>
                                        <p:tav tm="100000">
                                          <p:val>
                                            <p:strVal val="0-ppt_h/2"/>
                                          </p:val>
                                        </p:tav>
                                      </p:tavLst>
                                    </p:anim>
                                    <p:set>
                                      <p:cBhvr>
                                        <p:cTn id="8" dur="1" fill="hold">
                                          <p:stCondLst>
                                            <p:cond delay="21999"/>
                                          </p:stCondLst>
                                        </p:cTn>
                                        <p:tgtEl>
                                          <p:spTgt spid="4"/>
                                        </p:tgtEl>
                                        <p:attrNameLst>
                                          <p:attrName>style.visibility</p:attrName>
                                        </p:attrNameLst>
                                      </p:cBhvr>
                                      <p:to>
                                        <p:strVal val="hidden"/>
                                      </p:to>
                                    </p:set>
                                  </p:childTnLst>
                                </p:cTn>
                              </p:par>
                            </p:childTnLst>
                          </p:cTn>
                        </p:par>
                        <p:par>
                          <p:cTn id="9" fill="hold">
                            <p:stCondLst>
                              <p:cond delay="23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1F2EA"/>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50540D7-4C26-47C5-83F7-668BF1643784}"/>
              </a:ext>
            </a:extLst>
          </p:cNvPr>
          <p:cNvSpPr/>
          <p:nvPr/>
        </p:nvSpPr>
        <p:spPr>
          <a:xfrm>
            <a:off x="3693438" y="5542682"/>
            <a:ext cx="540000" cy="540000"/>
          </a:xfrm>
          <a:prstGeom prst="roundRect">
            <a:avLst>
              <a:gd name="adj" fmla="val 12765"/>
            </a:avLst>
          </a:prstGeom>
          <a:solidFill>
            <a:srgbClr val="609AA6"/>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37" name="图片 36">
            <a:extLst>
              <a:ext uri="{FF2B5EF4-FFF2-40B4-BE49-F238E27FC236}">
                <a16:creationId xmlns:a16="http://schemas.microsoft.com/office/drawing/2014/main" id="{9150A6BA-51AE-4D40-8730-21511EFFE910}"/>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3718638" y="5567882"/>
            <a:ext cx="489600" cy="489600"/>
          </a:xfrm>
          <a:prstGeom prst="roundRect">
            <a:avLst>
              <a:gd name="adj" fmla="val 12066"/>
            </a:avLst>
          </a:prstGeom>
        </p:spPr>
      </p:pic>
      <p:sp>
        <p:nvSpPr>
          <p:cNvPr id="44" name="文本框 43">
            <a:extLst>
              <a:ext uri="{FF2B5EF4-FFF2-40B4-BE49-F238E27FC236}">
                <a16:creationId xmlns:a16="http://schemas.microsoft.com/office/drawing/2014/main" id="{90AE6D6B-8561-4FD2-8178-D8B75371AEAD}"/>
              </a:ext>
            </a:extLst>
          </p:cNvPr>
          <p:cNvSpPr txBox="1">
            <a:spLocks noGrp="1" noRot="1" noMove="1" noResize="1" noEditPoints="1" noAdjustHandles="1" noChangeArrowheads="1" noChangeShapeType="1"/>
          </p:cNvSpPr>
          <p:nvPr/>
        </p:nvSpPr>
        <p:spPr>
          <a:xfrm>
            <a:off x="585476" y="601878"/>
            <a:ext cx="3058965" cy="677108"/>
          </a:xfrm>
          <a:prstGeom prst="rect">
            <a:avLst/>
          </a:prstGeom>
          <a:noFill/>
        </p:spPr>
        <p:txBody>
          <a:bodyPr wrap="square" rtlCol="0">
            <a:spAutoFit/>
          </a:bodyPr>
          <a:lstStyle/>
          <a:p>
            <a:r>
              <a:rPr lang="zh-CN" altLang="en-US" sz="2400" b="1" dirty="0">
                <a:noFill/>
                <a:latin typeface="思源宋体 CN" panose="02020400000000000000" pitchFamily="18" charset="-122"/>
                <a:ea typeface="思源宋体 CN" panose="02020400000000000000" pitchFamily="18" charset="-122"/>
              </a:rPr>
              <a:t>制作人员</a:t>
            </a:r>
            <a:endParaRPr lang="en-US" altLang="zh-CN" sz="2400" b="1" dirty="0">
              <a:noFill/>
              <a:latin typeface="思源宋体 CN" panose="02020400000000000000" pitchFamily="18" charset="-122"/>
              <a:ea typeface="思源宋体 CN" panose="02020400000000000000" pitchFamily="18" charset="-122"/>
            </a:endParaRPr>
          </a:p>
          <a:p>
            <a:r>
              <a:rPr lang="en-US" altLang="zh-CN" sz="1400" dirty="0">
                <a:noFill/>
                <a:latin typeface="思源宋体 CN" panose="02020400000000000000" pitchFamily="18" charset="-122"/>
                <a:ea typeface="思源宋体 CN" panose="02020400000000000000" pitchFamily="18" charset="-122"/>
              </a:rPr>
              <a:t>Staff</a:t>
            </a:r>
          </a:p>
        </p:txBody>
      </p:sp>
      <p:sp>
        <p:nvSpPr>
          <p:cNvPr id="45" name="ïṣļíḍe">
            <a:extLst>
              <a:ext uri="{FF2B5EF4-FFF2-40B4-BE49-F238E27FC236}">
                <a16:creationId xmlns:a16="http://schemas.microsoft.com/office/drawing/2014/main" id="{8D48E14E-F56F-4D09-B6E0-3306AAB3C54C}"/>
              </a:ext>
            </a:extLst>
          </p:cNvPr>
          <p:cNvSpPr txBox="1">
            <a:spLocks noGrp="1" noRot="1" noMove="1" noResize="1" noEditPoints="1" noAdjustHandles="1" noChangeArrowheads="1" noChangeShapeType="1"/>
          </p:cNvSpPr>
          <p:nvPr/>
        </p:nvSpPr>
        <p:spPr>
          <a:xfrm rot="5400000">
            <a:off x="115354" y="822072"/>
            <a:ext cx="677109" cy="197350"/>
          </a:xfrm>
          <a:prstGeom prst="roundRect">
            <a:avLst>
              <a:gd name="adj" fmla="val 50000"/>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noFill/>
              <a:latin typeface="思源黑体 Medium" panose="020B0600000000000000" pitchFamily="34" charset="-122"/>
              <a:ea typeface="思源黑体 Medium" panose="020B0600000000000000" pitchFamily="34" charset="-122"/>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90455" y="-1724860"/>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bg1">
              <a:alpha val="6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D31B5003-138F-4564-91B6-78C67F42D882}"/>
              </a:ext>
            </a:extLst>
          </p:cNvPr>
          <p:cNvSpPr txBox="1"/>
          <p:nvPr/>
        </p:nvSpPr>
        <p:spPr>
          <a:xfrm>
            <a:off x="3697347" y="1849027"/>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片尾用曲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Ending Song</a:t>
            </a:r>
          </a:p>
        </p:txBody>
      </p:sp>
      <p:sp>
        <p:nvSpPr>
          <p:cNvPr id="35" name="矩形 34">
            <a:extLst>
              <a:ext uri="{FF2B5EF4-FFF2-40B4-BE49-F238E27FC236}">
                <a16:creationId xmlns:a16="http://schemas.microsoft.com/office/drawing/2014/main" id="{FA352DF1-9E45-49CC-9A08-A79ABA10E171}"/>
              </a:ext>
            </a:extLst>
          </p:cNvPr>
          <p:cNvSpPr/>
          <p:nvPr/>
        </p:nvSpPr>
        <p:spPr>
          <a:xfrm>
            <a:off x="3697347" y="2208400"/>
            <a:ext cx="7751703" cy="894375"/>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赤羽原创</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勇者离歌 </a:t>
            </a:r>
            <a:r>
              <a:rPr lang="en-US" altLang="zh-CN" dirty="0">
                <a:solidFill>
                  <a:schemeClr val="tx1">
                    <a:lumMod val="75000"/>
                    <a:lumOff val="25000"/>
                  </a:schemeClr>
                </a:solidFill>
                <a:latin typeface="HarmonyOS Sans SC Medium" panose="00000600000000000000" pitchFamily="2" charset="-122"/>
                <a:ea typeface="HarmonyOS Sans SC Medium" panose="00000600000000000000" pitchFamily="2" charset="-122"/>
              </a:rPr>
              <a:t>by </a:t>
            </a: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幻茶会</a:t>
            </a:r>
            <a:endParaRPr lang="en-US" altLang="zh-CN" sz="100" dirty="0">
              <a:solidFill>
                <a:schemeClr val="bg1"/>
              </a:solidFill>
              <a:latin typeface="HarmonyOS Sans SC Medium" panose="00000600000000000000" pitchFamily="2" charset="-122"/>
              <a:ea typeface="HarmonyOS Sans SC Medium" panose="00000600000000000000" pitchFamily="2" charset="-122"/>
            </a:endParaRPr>
          </a:p>
          <a:p>
            <a:pPr>
              <a:lnSpc>
                <a:spcPct val="125000"/>
              </a:lnSpc>
            </a:pPr>
            <a:r>
              <a:rPr lang="en-US" altLang="zh-CN" sz="1200" dirty="0">
                <a:solidFill>
                  <a:schemeClr val="accent2"/>
                </a:solidFill>
                <a:latin typeface="HarmonyOS Sans SC Black" panose="00000A00000000000000" pitchFamily="2" charset="-122"/>
                <a:ea typeface="HarmonyOS Sans SC Black" panose="00000A00000000000000" pitchFamily="2" charset="-122"/>
              </a:rPr>
              <a:t>av81232865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出品</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幻茶会  曲</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编</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混</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一堆拼音  词</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举烛  调</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鬼面</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  </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绘</a:t>
            </a:r>
            <a:r>
              <a:rPr lang="en-US" altLang="zh-CN" sz="1200" dirty="0">
                <a:solidFill>
                  <a:schemeClr val="accent2"/>
                </a:solidFill>
                <a:latin typeface="HarmonyOS Sans SC Medium" panose="00000600000000000000" pitchFamily="2" charset="-122"/>
                <a:ea typeface="HarmonyOS Sans SC Medium" panose="00000600000000000000" pitchFamily="2" charset="-122"/>
              </a:rPr>
              <a:t>:</a:t>
            </a:r>
            <a:r>
              <a:rPr lang="zh-CN" altLang="en-US" sz="1200" dirty="0">
                <a:solidFill>
                  <a:schemeClr val="accent2"/>
                </a:solidFill>
                <a:latin typeface="HarmonyOS Sans SC Medium" panose="00000600000000000000" pitchFamily="2" charset="-122"/>
                <a:ea typeface="HarmonyOS Sans SC Medium" panose="00000600000000000000" pitchFamily="2" charset="-122"/>
              </a:rPr>
              <a:t>疯兔  </a:t>
            </a:r>
            <a:r>
              <a:rPr lang="en-US" altLang="zh-CN" sz="1200" dirty="0">
                <a:solidFill>
                  <a:schemeClr val="accent2"/>
                </a:solidFill>
                <a:latin typeface="HarmonyOS Sans SC Medium" panose="00000600000000000000" pitchFamily="2" charset="-122"/>
                <a:ea typeface="HarmonyOS Sans SC Medium" panose="00000600000000000000" pitchFamily="2" charset="-122"/>
              </a:rPr>
              <a:t>PV:</a:t>
            </a:r>
            <a:r>
              <a:rPr lang="zh-CN" altLang="en-US" sz="1200" dirty="0">
                <a:solidFill>
                  <a:schemeClr val="accent2"/>
                </a:solidFill>
                <a:latin typeface="HarmonyOS Sans SC Medium" panose="00000600000000000000" pitchFamily="2" charset="-122"/>
                <a:ea typeface="HarmonyOS Sans SC Medium" panose="00000600000000000000" pitchFamily="2" charset="-122"/>
              </a:rPr>
              <a:t>飞条</a:t>
            </a:r>
            <a:endParaRPr lang="en-US" altLang="zh-CN" sz="1200" dirty="0">
              <a:solidFill>
                <a:schemeClr val="accent2"/>
              </a:solidFill>
              <a:latin typeface="HarmonyOS Sans SC Medium" panose="00000600000000000000" pitchFamily="2" charset="-122"/>
              <a:ea typeface="HarmonyOS Sans SC Medium" panose="00000600000000000000" pitchFamily="2" charset="-122"/>
            </a:endParaRPr>
          </a:p>
        </p:txBody>
      </p:sp>
      <p:sp>
        <p:nvSpPr>
          <p:cNvPr id="31" name="矩形 30">
            <a:extLst>
              <a:ext uri="{FF2B5EF4-FFF2-40B4-BE49-F238E27FC236}">
                <a16:creationId xmlns:a16="http://schemas.microsoft.com/office/drawing/2014/main" id="{D506872E-E9E5-443A-B1C0-7FF07A4056CA}"/>
              </a:ext>
            </a:extLst>
          </p:cNvPr>
          <p:cNvSpPr/>
          <p:nvPr/>
        </p:nvSpPr>
        <p:spPr>
          <a:xfrm>
            <a:off x="3690141" y="4184507"/>
            <a:ext cx="7653431" cy="1041439"/>
          </a:xfrm>
          <a:prstGeom prst="rect">
            <a:avLst/>
          </a:prstGeom>
          <a:noFill/>
        </p:spPr>
        <p:txBody>
          <a:bodyPr wrap="square" lIns="0" rIns="0">
            <a:spAutoFit/>
          </a:bodyPr>
          <a:lstStyle/>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Synthesizer V &amp;</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Saki/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青溯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/Kevin/Ryo/</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默辰」</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©Dreamtonics Co., Ltd.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「艾可</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爱莲娜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芙缇</a:t>
            </a:r>
            <a:r>
              <a:rPr lang="en-US" altLang="ja-JP"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玄武」</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ANRI</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©AUDIOLOGIE Co., Ltd. </a:t>
            </a:r>
            <a:endPar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「闇音</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レンリ</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TW"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愛尼曼數位科技股份有限公司</a:t>
            </a:r>
            <a:r>
              <a:rPr lang="en-US" altLang="zh-TW"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&amp; Yuzuri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苍穹</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海伊</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Minus/</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牧心</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北京福托科技开发有限责任公司</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「弦巻</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マキ</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「琴葉 茜</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葵」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AI, Inc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SOLARIA</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©Eclipsed Sounds, LLC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「京町</a:t>
            </a:r>
            <a:r>
              <a:rPr lang="ja-JP"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セイカ」 </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精華町 </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ja-JP" altLang="en-US" sz="600" b="1"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ついなちゃん</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ja-JP" altLang="en-US" sz="600" spc="50" dirty="0">
                <a:ln w="635" cap="rnd">
                  <a:noFill/>
                </a:ln>
                <a:solidFill>
                  <a:schemeClr val="tx1">
                    <a:lumMod val="50000"/>
                    <a:lumOff val="50000"/>
                  </a:schemeClr>
                </a:solidFill>
                <a:latin typeface="HarmonyOS Sans SC Medium" panose="00000600000000000000" pitchFamily="2" charset="-122"/>
                <a:ea typeface="思源黑体" panose="020B0500000000000000" pitchFamily="34" charset="-122"/>
                <a:cs typeface="Gen Shin Gothic Medium" panose="020B0402020203020207" pitchFamily="34" charset="-128"/>
              </a:rPr>
              <a:t>鬼っ子ハンターついなちゃんプロジェクト</a:t>
            </a:r>
            <a:r>
              <a:rPr lang="en-US" altLang="ja-JP"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「小春六花</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夏色花梨」</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株式会社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AH-Software &amp; </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合同会社</a:t>
            </a:r>
            <a: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TOKYO6 ENTERTAINMENT</a:t>
            </a:r>
          </a:p>
          <a:p>
            <a:pPr>
              <a:lnSpc>
                <a:spcPct val="130000"/>
              </a:lnSpc>
            </a:pP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BILIBILI /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哔哩哔哩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B</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站 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是上海幻电信息科技有限公司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星尘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赤羽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诗岸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zh-CN" altLang="it-IT"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五维介质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SYNTHV</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SYNTHESIZER V / QUADIMENSION </a:t>
            </a: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等</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是北京福托科技开发有限责任公司</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在中国</a:t>
            </a:r>
            <a:r>
              <a:rPr lang="zh-CN" altLang="it-IT"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的注册商标</a:t>
            </a:r>
            <a:r>
              <a:rPr lang="zh-CN" altLang="en-US"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br>
              <a:rPr lang="en-US" altLang="zh-CN" sz="600"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br>
            <a:r>
              <a:rPr lang="zh-CN" altLang="en-US"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其它公司和产品名称可能为相应各公司的商标。</a:t>
            </a:r>
            <a:endParaRPr lang="en-US" altLang="zh-CN" sz="600" b="1" spc="50" dirty="0">
              <a:ln w="635" cap="rnd">
                <a:noFill/>
              </a:ln>
              <a:solidFill>
                <a:schemeClr val="tx1">
                  <a:lumMod val="50000"/>
                  <a:lumOff val="50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sp>
        <p:nvSpPr>
          <p:cNvPr id="36" name="文本框 35">
            <a:extLst>
              <a:ext uri="{FF2B5EF4-FFF2-40B4-BE49-F238E27FC236}">
                <a16:creationId xmlns:a16="http://schemas.microsoft.com/office/drawing/2014/main" id="{8B03AC48-3A49-4632-88A0-FCE7F7D42BA6}"/>
              </a:ext>
            </a:extLst>
          </p:cNvPr>
          <p:cNvSpPr txBox="1"/>
          <p:nvPr/>
        </p:nvSpPr>
        <p:spPr>
          <a:xfrm>
            <a:off x="4957516" y="5490699"/>
            <a:ext cx="4600878" cy="584647"/>
          </a:xfrm>
          <a:prstGeom prst="rect">
            <a:avLst/>
          </a:prstGeom>
          <a:noFill/>
          <a:ln>
            <a:noFill/>
          </a:ln>
        </p:spPr>
        <p:txBody>
          <a:bodyPr vert="horz" wrap="square" lIns="0" tIns="0" rIns="0" bIns="0" rtlCol="0">
            <a:spAutoFit/>
          </a:bodyPr>
          <a:lstStyle/>
          <a:p>
            <a:pPr>
              <a:lnSpc>
                <a:spcPct val="130000"/>
              </a:lnSpc>
            </a:pP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SynthV</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榜单制作团队  制作</a:t>
            </a:r>
            <a:r>
              <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出品</a:t>
            </a:r>
            <a:endParaRPr lang="en-US" altLang="zh-CN" sz="1400" b="1"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a:p>
            <a:pPr>
              <a:lnSpc>
                <a:spcPct val="130000"/>
              </a:lnSpc>
            </a:pPr>
            <a:r>
              <a:rPr lang="zh-CN" altLang="en-US"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看板娘「威威」</a:t>
            </a:r>
            <a:r>
              <a:rPr lang="en-US" altLang="zh-CN" sz="800" spc="50" dirty="0">
                <a:ln w="635" cap="rnd">
                  <a:noFill/>
                </a:ln>
                <a:solidFill>
                  <a:srgbClr val="A6AD7F"/>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©7_Hz</a:t>
            </a:r>
          </a:p>
          <a:p>
            <a:pPr>
              <a:lnSpc>
                <a:spcPct val="130000"/>
              </a:lnSpc>
            </a:pP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本刊版权说明信息详见</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《CVSE+</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制作组版权许可信息说明</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 </a:t>
            </a:r>
            <a:r>
              <a:rPr lang="en-US" altLang="zh-CN"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CV11074162 </a:t>
            </a:r>
            <a:r>
              <a:rPr lang="zh-CN" altLang="en-US" sz="8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rPr>
              <a:t>）</a:t>
            </a:r>
            <a:endParaRPr lang="en-US" altLang="zh-CN" sz="1000" spc="50" dirty="0">
              <a:ln w="635" cap="rnd">
                <a:noFill/>
              </a:ln>
              <a:solidFill>
                <a:schemeClr val="tx1">
                  <a:lumMod val="75000"/>
                  <a:lumOff val="25000"/>
                </a:schemeClr>
              </a:solidFill>
              <a:latin typeface="HarmonyOS Sans SC Medium" panose="00000600000000000000" pitchFamily="2" charset="-122"/>
              <a:ea typeface="HarmonyOS Sans SC Medium" panose="00000600000000000000" pitchFamily="2" charset="-122"/>
              <a:cs typeface="Gen Shin Gothic Medium" panose="020B0402020203020207" pitchFamily="34" charset="-128"/>
            </a:endParaRPr>
          </a:p>
        </p:txBody>
      </p:sp>
      <p:pic>
        <p:nvPicPr>
          <p:cNvPr id="3" name="图片 2" descr="卡通人物&#10;&#10;中度可信度描述已自动生成">
            <a:extLst>
              <a:ext uri="{FF2B5EF4-FFF2-40B4-BE49-F238E27FC236}">
                <a16:creationId xmlns:a16="http://schemas.microsoft.com/office/drawing/2014/main" id="{4DA6B2C6-2791-4328-B2C8-DAC6B6615FD8}"/>
              </a:ext>
            </a:extLst>
          </p:cNvPr>
          <p:cNvPicPr>
            <a:picLocks noChangeAspect="1"/>
          </p:cNvPicPr>
          <p:nvPr/>
        </p:nvPicPr>
        <p:blipFill rotWithShape="1">
          <a:blip r:embed="rId4">
            <a:extLst>
              <a:ext uri="{28A0092B-C50C-407E-A947-70E740481C1C}">
                <a14:useLocalDpi xmlns:a14="http://schemas.microsoft.com/office/drawing/2010/main" val="0"/>
              </a:ext>
            </a:extLst>
          </a:blip>
          <a:srcRect l="18841" t="4577" r="19422" b="8896"/>
          <a:stretch/>
        </p:blipFill>
        <p:spPr>
          <a:xfrm>
            <a:off x="239610" y="923991"/>
            <a:ext cx="2993177" cy="5934009"/>
          </a:xfrm>
          <a:prstGeom prst="rect">
            <a:avLst/>
          </a:prstGeom>
        </p:spPr>
      </p:pic>
      <p:sp>
        <p:nvSpPr>
          <p:cNvPr id="2" name="!!5">
            <a:extLst>
              <a:ext uri="{FF2B5EF4-FFF2-40B4-BE49-F238E27FC236}">
                <a16:creationId xmlns:a16="http://schemas.microsoft.com/office/drawing/2014/main" id="{C0993123-98F8-4802-A63D-5FAF438164CD}"/>
              </a:ext>
            </a:extLst>
          </p:cNvPr>
          <p:cNvSpPr/>
          <p:nvPr/>
        </p:nvSpPr>
        <p:spPr>
          <a:xfrm>
            <a:off x="2573942" y="773563"/>
            <a:ext cx="3871946" cy="689044"/>
          </a:xfrm>
          <a:custGeom>
            <a:avLst/>
            <a:gdLst>
              <a:gd name="connsiteX0" fmla="*/ 0 w 3379021"/>
              <a:gd name="connsiteY0" fmla="*/ 83919 h 503503"/>
              <a:gd name="connsiteX1" fmla="*/ 83919 w 3379021"/>
              <a:gd name="connsiteY1" fmla="*/ 0 h 503503"/>
              <a:gd name="connsiteX2" fmla="*/ 563170 w 3379021"/>
              <a:gd name="connsiteY2" fmla="*/ 0 h 503503"/>
              <a:gd name="connsiteX3" fmla="*/ 563170 w 3379021"/>
              <a:gd name="connsiteY3" fmla="*/ 0 h 503503"/>
              <a:gd name="connsiteX4" fmla="*/ 1407925 w 3379021"/>
              <a:gd name="connsiteY4" fmla="*/ 0 h 503503"/>
              <a:gd name="connsiteX5" fmla="*/ 3295102 w 3379021"/>
              <a:gd name="connsiteY5" fmla="*/ 0 h 503503"/>
              <a:gd name="connsiteX6" fmla="*/ 3379021 w 3379021"/>
              <a:gd name="connsiteY6" fmla="*/ 83919 h 503503"/>
              <a:gd name="connsiteX7" fmla="*/ 3379021 w 3379021"/>
              <a:gd name="connsiteY7" fmla="*/ 293710 h 503503"/>
              <a:gd name="connsiteX8" fmla="*/ 3379021 w 3379021"/>
              <a:gd name="connsiteY8" fmla="*/ 293710 h 503503"/>
              <a:gd name="connsiteX9" fmla="*/ 3379021 w 3379021"/>
              <a:gd name="connsiteY9" fmla="*/ 419586 h 503503"/>
              <a:gd name="connsiteX10" fmla="*/ 3379021 w 3379021"/>
              <a:gd name="connsiteY10" fmla="*/ 419584 h 503503"/>
              <a:gd name="connsiteX11" fmla="*/ 3295102 w 3379021"/>
              <a:gd name="connsiteY11" fmla="*/ 503503 h 503503"/>
              <a:gd name="connsiteX12" fmla="*/ 1407925 w 3379021"/>
              <a:gd name="connsiteY12" fmla="*/ 503503 h 503503"/>
              <a:gd name="connsiteX13" fmla="*/ 274917 w 3379021"/>
              <a:gd name="connsiteY13" fmla="*/ 689044 h 503503"/>
              <a:gd name="connsiteX14" fmla="*/ 563170 w 3379021"/>
              <a:gd name="connsiteY14" fmla="*/ 503503 h 503503"/>
              <a:gd name="connsiteX15" fmla="*/ 83919 w 3379021"/>
              <a:gd name="connsiteY15" fmla="*/ 503503 h 503503"/>
              <a:gd name="connsiteX16" fmla="*/ 0 w 3379021"/>
              <a:gd name="connsiteY16" fmla="*/ 419584 h 503503"/>
              <a:gd name="connsiteX17" fmla="*/ 0 w 3379021"/>
              <a:gd name="connsiteY17" fmla="*/ 419586 h 503503"/>
              <a:gd name="connsiteX18" fmla="*/ 0 w 3379021"/>
              <a:gd name="connsiteY18" fmla="*/ 293710 h 503503"/>
              <a:gd name="connsiteX19" fmla="*/ 0 w 3379021"/>
              <a:gd name="connsiteY19" fmla="*/ 293710 h 503503"/>
              <a:gd name="connsiteX20" fmla="*/ 0 w 3379021"/>
              <a:gd name="connsiteY20" fmla="*/ 83919 h 503503"/>
              <a:gd name="connsiteX0" fmla="*/ 0 w 3379021"/>
              <a:gd name="connsiteY0" fmla="*/ 83919 h 689044"/>
              <a:gd name="connsiteX1" fmla="*/ 83919 w 3379021"/>
              <a:gd name="connsiteY1" fmla="*/ 0 h 689044"/>
              <a:gd name="connsiteX2" fmla="*/ 563170 w 3379021"/>
              <a:gd name="connsiteY2" fmla="*/ 0 h 689044"/>
              <a:gd name="connsiteX3" fmla="*/ 563170 w 3379021"/>
              <a:gd name="connsiteY3" fmla="*/ 0 h 689044"/>
              <a:gd name="connsiteX4" fmla="*/ 1407925 w 3379021"/>
              <a:gd name="connsiteY4" fmla="*/ 0 h 689044"/>
              <a:gd name="connsiteX5" fmla="*/ 3295102 w 3379021"/>
              <a:gd name="connsiteY5" fmla="*/ 0 h 689044"/>
              <a:gd name="connsiteX6" fmla="*/ 3379021 w 3379021"/>
              <a:gd name="connsiteY6" fmla="*/ 83919 h 689044"/>
              <a:gd name="connsiteX7" fmla="*/ 3379021 w 3379021"/>
              <a:gd name="connsiteY7" fmla="*/ 293710 h 689044"/>
              <a:gd name="connsiteX8" fmla="*/ 3379021 w 3379021"/>
              <a:gd name="connsiteY8" fmla="*/ 293710 h 689044"/>
              <a:gd name="connsiteX9" fmla="*/ 3379021 w 3379021"/>
              <a:gd name="connsiteY9" fmla="*/ 419586 h 689044"/>
              <a:gd name="connsiteX10" fmla="*/ 3379021 w 3379021"/>
              <a:gd name="connsiteY10" fmla="*/ 419584 h 689044"/>
              <a:gd name="connsiteX11" fmla="*/ 3295102 w 3379021"/>
              <a:gd name="connsiteY11" fmla="*/ 503503 h 689044"/>
              <a:gd name="connsiteX12" fmla="*/ 755696 w 3379021"/>
              <a:gd name="connsiteY12" fmla="*/ 516291 h 689044"/>
              <a:gd name="connsiteX13" fmla="*/ 274917 w 3379021"/>
              <a:gd name="connsiteY13" fmla="*/ 689044 h 689044"/>
              <a:gd name="connsiteX14" fmla="*/ 563170 w 3379021"/>
              <a:gd name="connsiteY14" fmla="*/ 503503 h 689044"/>
              <a:gd name="connsiteX15" fmla="*/ 83919 w 3379021"/>
              <a:gd name="connsiteY15" fmla="*/ 503503 h 689044"/>
              <a:gd name="connsiteX16" fmla="*/ 0 w 3379021"/>
              <a:gd name="connsiteY16" fmla="*/ 419584 h 689044"/>
              <a:gd name="connsiteX17" fmla="*/ 0 w 3379021"/>
              <a:gd name="connsiteY17" fmla="*/ 419586 h 689044"/>
              <a:gd name="connsiteX18" fmla="*/ 0 w 3379021"/>
              <a:gd name="connsiteY18" fmla="*/ 293710 h 689044"/>
              <a:gd name="connsiteX19" fmla="*/ 0 w 3379021"/>
              <a:gd name="connsiteY19" fmla="*/ 293710 h 689044"/>
              <a:gd name="connsiteX20" fmla="*/ 0 w 3379021"/>
              <a:gd name="connsiteY20" fmla="*/ 83919 h 6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9021" h="689044">
                <a:moveTo>
                  <a:pt x="0" y="83919"/>
                </a:moveTo>
                <a:cubicBezTo>
                  <a:pt x="0" y="37572"/>
                  <a:pt x="37572" y="0"/>
                  <a:pt x="83919" y="0"/>
                </a:cubicBezTo>
                <a:lnTo>
                  <a:pt x="563170" y="0"/>
                </a:lnTo>
                <a:lnTo>
                  <a:pt x="563170" y="0"/>
                </a:lnTo>
                <a:lnTo>
                  <a:pt x="1407925" y="0"/>
                </a:lnTo>
                <a:lnTo>
                  <a:pt x="3295102" y="0"/>
                </a:lnTo>
                <a:cubicBezTo>
                  <a:pt x="3341449" y="0"/>
                  <a:pt x="3379021" y="37572"/>
                  <a:pt x="3379021" y="83919"/>
                </a:cubicBezTo>
                <a:lnTo>
                  <a:pt x="3379021" y="293710"/>
                </a:lnTo>
                <a:lnTo>
                  <a:pt x="3379021" y="293710"/>
                </a:lnTo>
                <a:lnTo>
                  <a:pt x="3379021" y="419586"/>
                </a:lnTo>
                <a:lnTo>
                  <a:pt x="3379021" y="419584"/>
                </a:lnTo>
                <a:cubicBezTo>
                  <a:pt x="3379021" y="465931"/>
                  <a:pt x="3341449" y="503503"/>
                  <a:pt x="3295102" y="503503"/>
                </a:cubicBezTo>
                <a:lnTo>
                  <a:pt x="755696" y="516291"/>
                </a:lnTo>
                <a:lnTo>
                  <a:pt x="274917" y="689044"/>
                </a:lnTo>
                <a:lnTo>
                  <a:pt x="563170" y="503503"/>
                </a:lnTo>
                <a:lnTo>
                  <a:pt x="83919" y="503503"/>
                </a:lnTo>
                <a:cubicBezTo>
                  <a:pt x="37572" y="503503"/>
                  <a:pt x="0" y="465931"/>
                  <a:pt x="0" y="419584"/>
                </a:cubicBezTo>
                <a:lnTo>
                  <a:pt x="0" y="419586"/>
                </a:lnTo>
                <a:lnTo>
                  <a:pt x="0" y="293710"/>
                </a:lnTo>
                <a:lnTo>
                  <a:pt x="0" y="293710"/>
                </a:lnTo>
                <a:lnTo>
                  <a:pt x="0" y="83919"/>
                </a:lnTo>
                <a:close/>
              </a:path>
            </a:pathLst>
          </a:custGeom>
          <a:solidFill>
            <a:schemeClr val="bg1"/>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126000" rIns="0" bIns="0" rtlCol="0" anchor="t"/>
          <a:lstStyle/>
          <a:p>
            <a:pPr algn="ctr"/>
            <a:r>
              <a:rPr lang="zh-CN" altLang="en-US"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rPr>
              <a:t>本周的周刊就是这样，我们下周再见。</a:t>
            </a:r>
            <a:endParaRPr lang="en-US" altLang="zh-CN" sz="1600" b="1"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0" name="文本框 39">
            <a:extLst>
              <a:ext uri="{FF2B5EF4-FFF2-40B4-BE49-F238E27FC236}">
                <a16:creationId xmlns:a16="http://schemas.microsoft.com/office/drawing/2014/main" id="{2D5E2D77-BE06-465D-86E8-94080BEC8E6F}"/>
              </a:ext>
            </a:extLst>
          </p:cNvPr>
          <p:cNvSpPr txBox="1"/>
          <p:nvPr/>
        </p:nvSpPr>
        <p:spPr>
          <a:xfrm>
            <a:off x="3697346" y="3253783"/>
            <a:ext cx="2592419" cy="324384"/>
          </a:xfrm>
          <a:prstGeom prst="rect">
            <a:avLst/>
          </a:prstGeom>
          <a:noFill/>
          <a:ln>
            <a:noFill/>
          </a:ln>
        </p:spPr>
        <p:txBody>
          <a:bodyPr vert="horz" wrap="square" lIns="0" tIns="0" rIns="0" bIns="0" rtlCol="0">
            <a:spAutoFit/>
          </a:bodyPr>
          <a:lstStyle/>
          <a:p>
            <a:pPr>
              <a:lnSpc>
                <a:spcPct val="114000"/>
              </a:lnSpc>
            </a:pPr>
            <a:r>
              <a:rPr lang="zh-CN" altLang="en-US" sz="2000" b="1"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特别感谢 </a:t>
            </a:r>
            <a:r>
              <a:rPr lang="en-US" altLang="zh-CN" sz="1000" dirty="0">
                <a:ln w="635" cap="rnd">
                  <a:noFill/>
                </a:ln>
                <a:solidFill>
                  <a:schemeClr val="tx1">
                    <a:lumMod val="75000"/>
                    <a:lumOff val="25000"/>
                  </a:schemeClr>
                </a:solidFill>
                <a:latin typeface="思源宋体 Heavy" panose="02020900000000000000" pitchFamily="18" charset="-122"/>
                <a:ea typeface="思源宋体 Heavy" panose="02020900000000000000" pitchFamily="18" charset="-122"/>
                <a:cs typeface="Gen Shin Gothic Medium" panose="020B0402020203020207" pitchFamily="34" charset="-128"/>
              </a:rPr>
              <a:t>Thanks</a:t>
            </a:r>
          </a:p>
        </p:txBody>
      </p:sp>
      <p:sp>
        <p:nvSpPr>
          <p:cNvPr id="41" name="矩形 40">
            <a:extLst>
              <a:ext uri="{FF2B5EF4-FFF2-40B4-BE49-F238E27FC236}">
                <a16:creationId xmlns:a16="http://schemas.microsoft.com/office/drawing/2014/main" id="{4DCDD49F-402A-4DDD-9068-44534B30C4C9}"/>
              </a:ext>
            </a:extLst>
          </p:cNvPr>
          <p:cNvSpPr/>
          <p:nvPr/>
        </p:nvSpPr>
        <p:spPr>
          <a:xfrm>
            <a:off x="3697346" y="3595737"/>
            <a:ext cx="7646227" cy="380672"/>
          </a:xfrm>
          <a:prstGeom prst="rect">
            <a:avLst/>
          </a:prstGeom>
          <a:no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nSpc>
                <a:spcPct val="125000"/>
              </a:lnSpc>
            </a:pPr>
            <a:r>
              <a:rPr lang="zh-CN" altLang="en-US" dirty="0">
                <a:solidFill>
                  <a:schemeClr val="tx1">
                    <a:lumMod val="75000"/>
                    <a:lumOff val="25000"/>
                  </a:schemeClr>
                </a:solidFill>
                <a:latin typeface="HarmonyOS Sans SC Medium" panose="00000600000000000000" pitchFamily="2" charset="-122"/>
                <a:ea typeface="HarmonyOS Sans SC Medium" panose="00000600000000000000" pitchFamily="2" charset="-122"/>
              </a:rPr>
              <a:t>坚持看到这里的你</a:t>
            </a:r>
            <a:endParaRPr lang="en-US" altLang="zh-CN" sz="1100" dirty="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43" name="!!3">
            <a:extLst>
              <a:ext uri="{FF2B5EF4-FFF2-40B4-BE49-F238E27FC236}">
                <a16:creationId xmlns:a16="http://schemas.microsoft.com/office/drawing/2014/main" id="{0C4D57A1-7671-4185-A85A-C670F1E5308E}"/>
              </a:ext>
            </a:extLst>
          </p:cNvPr>
          <p:cNvSpPr/>
          <p:nvPr/>
        </p:nvSpPr>
        <p:spPr>
          <a:xfrm>
            <a:off x="3693438" y="6250274"/>
            <a:ext cx="5864956" cy="227905"/>
          </a:xfrm>
          <a:prstGeom prst="roundRect">
            <a:avLst>
              <a:gd name="adj" fmla="val 50000"/>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9920A94-AF2E-4964-B234-536793EE3AAB}"/>
              </a:ext>
            </a:extLst>
          </p:cNvPr>
          <p:cNvSpPr/>
          <p:nvPr/>
        </p:nvSpPr>
        <p:spPr>
          <a:xfrm>
            <a:off x="3837274" y="6239218"/>
            <a:ext cx="5577283" cy="237501"/>
          </a:xfrm>
          <a:prstGeom prst="rect">
            <a:avLst/>
          </a:prstGeom>
          <a:noFill/>
        </p:spPr>
        <p:txBody>
          <a:bodyPr wrap="square" lIns="0" rIns="0">
            <a:spAutoFit/>
          </a:bodyPr>
          <a:lstStyle/>
          <a:p>
            <a:pPr algn="dist">
              <a:lnSpc>
                <a:spcPct val="130000"/>
              </a:lnSpc>
            </a:pP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网站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https://cvse.cc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电子邮箱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mail@cvse.cc       QQ</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群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611973457      </a:t>
            </a:r>
            <a:r>
              <a:rPr lang="zh-CN" altLang="en-US"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哔哩哔哩 </a:t>
            </a:r>
            <a:r>
              <a:rPr lang="en-US" altLang="zh-CN" sz="800" b="1"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rPr>
              <a:t>@CVSE</a:t>
            </a:r>
            <a:endParaRPr lang="en-US" altLang="zh-CN" sz="800" spc="50" dirty="0">
              <a:ln w="635" cap="rnd">
                <a:noFill/>
              </a:ln>
              <a:solidFill>
                <a:schemeClr val="bg1"/>
              </a:solidFill>
              <a:latin typeface="HarmonyOS Sans SC Black" panose="00000A00000000000000" pitchFamily="2" charset="-122"/>
              <a:ea typeface="HarmonyOS Sans SC Black" panose="00000A00000000000000" pitchFamily="2" charset="-122"/>
              <a:cs typeface="Gen Shin Gothic Medium" panose="020B0402020203020207" pitchFamily="34" charset="-128"/>
            </a:endParaRPr>
          </a:p>
        </p:txBody>
      </p:sp>
      <p:sp>
        <p:nvSpPr>
          <p:cNvPr id="20" name="矩形: 圆角 19">
            <a:extLst>
              <a:ext uri="{FF2B5EF4-FFF2-40B4-BE49-F238E27FC236}">
                <a16:creationId xmlns:a16="http://schemas.microsoft.com/office/drawing/2014/main" id="{6A8CC679-626A-47D2-8FB7-1349DBA0D443}"/>
              </a:ext>
            </a:extLst>
          </p:cNvPr>
          <p:cNvSpPr/>
          <p:nvPr/>
        </p:nvSpPr>
        <p:spPr>
          <a:xfrm>
            <a:off x="4325477" y="5544437"/>
            <a:ext cx="540000" cy="540000"/>
          </a:xfrm>
          <a:prstGeom prst="roundRect">
            <a:avLst>
              <a:gd name="adj" fmla="val 12765"/>
            </a:avLst>
          </a:prstGeom>
          <a:solidFill>
            <a:srgbClr val="A6AD7F"/>
          </a:solidFill>
          <a:ln w="63500" cap="rnd" cmpd="thickThin">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rgbClr val="A6AD7F"/>
              </a:solidFill>
              <a:latin typeface="思源黑体" panose="020B0500000000000000" pitchFamily="34" charset="-122"/>
              <a:ea typeface="思源黑体" panose="020B0500000000000000" pitchFamily="34" charset="-122"/>
            </a:endParaRPr>
          </a:p>
        </p:txBody>
      </p:sp>
      <p:pic>
        <p:nvPicPr>
          <p:cNvPr id="7" name="图片 6" descr="徽标, 公司名称&#10;&#10;描述已自动生成">
            <a:extLst>
              <a:ext uri="{FF2B5EF4-FFF2-40B4-BE49-F238E27FC236}">
                <a16:creationId xmlns:a16="http://schemas.microsoft.com/office/drawing/2014/main" id="{6B697078-7FF5-4A53-9D41-58DCD0F0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77" y="5616437"/>
            <a:ext cx="396000" cy="396000"/>
          </a:xfrm>
          <a:prstGeom prst="rect">
            <a:avLst/>
          </a:prstGeom>
        </p:spPr>
      </p:pic>
    </p:spTree>
    <p:extLst>
      <p:ext uri="{BB962C8B-B14F-4D97-AF65-F5344CB8AC3E}">
        <p14:creationId xmlns:p14="http://schemas.microsoft.com/office/powerpoint/2010/main" val="16528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íṣḻîḋé">
            <a:extLst>
              <a:ext uri="{FF2B5EF4-FFF2-40B4-BE49-F238E27FC236}">
                <a16:creationId xmlns:a16="http://schemas.microsoft.com/office/drawing/2014/main" id="{682F21C6-F8B6-408F-9BA9-F6D3B73641C0}"/>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070" y="649797"/>
            <a:ext cx="4842630" cy="6849978"/>
          </a:xfrm>
          <a:prstGeom prst="rect">
            <a:avLst/>
          </a:prstGeom>
        </p:spPr>
      </p:pic>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片头用曲</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Opening Song</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28084"/>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F322E6A1-A400-4326-ADD7-E13392D34CFC}"/>
              </a:ext>
            </a:extLst>
          </p:cNvPr>
          <p:cNvSpPr/>
          <p:nvPr/>
        </p:nvSpPr>
        <p:spPr>
          <a:xfrm>
            <a:off x="3611551" y="5575945"/>
            <a:ext cx="8006979" cy="837730"/>
          </a:xfrm>
          <a:prstGeom prst="rect">
            <a:avLst/>
          </a:prstGeom>
        </p:spPr>
        <p:txBody>
          <a:bodyPr wrap="square">
            <a:spAutoFit/>
          </a:bodyPr>
          <a:lstStyle/>
          <a:p>
            <a:pPr>
              <a:lnSpc>
                <a:spcPct val="114000"/>
              </a:lnSpc>
            </a:pP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av{int </a:t>
            </a:r>
            <a:r>
              <a:rPr lang="en-US" altLang="zh-CN" sz="2200" b="1" dirty="0" err="1">
                <a:solidFill>
                  <a:schemeClr val="accent1">
                    <a:lumMod val="50000"/>
                  </a:schemeClr>
                </a:solidFill>
                <a:latin typeface="思源黑体" panose="020B0500000000000000" pitchFamily="34" charset="-122"/>
                <a:ea typeface="思源黑体" panose="020B0500000000000000" pitchFamily="34" charset="-122"/>
              </a:rPr>
              <a:t>prev:first:aid</a:t>
            </a:r>
            <a:r>
              <a:rPr lang="en-US" altLang="zh-CN" sz="2200" b="1" dirty="0">
                <a:solidFill>
                  <a:schemeClr val="accent1">
                    <a:lumMod val="50000"/>
                  </a:schemeClr>
                </a:solidFill>
                <a:latin typeface="思源黑体" panose="020B0500000000000000" pitchFamily="34" charset="-122"/>
                <a:ea typeface="思源黑体" panose="020B0500000000000000" pitchFamily="34" charset="-122"/>
              </a:rPr>
              <a:t>}</a:t>
            </a:r>
          </a:p>
          <a:p>
            <a:pPr>
              <a:lnSpc>
                <a:spcPct val="114000"/>
              </a:lnSpc>
            </a:pPr>
            <a:r>
              <a:rPr lang="en-US" altLang="zh-CN" sz="200" b="1" dirty="0">
                <a:solidFill>
                  <a:schemeClr val="tx1">
                    <a:lumMod val="85000"/>
                    <a:lumOff val="15000"/>
                  </a:schemeClr>
                </a:solidFill>
                <a:latin typeface="思源黑体" panose="020B0500000000000000" pitchFamily="34" charset="-122"/>
                <a:ea typeface="思源黑体" panose="020B0500000000000000" pitchFamily="34" charset="-122"/>
              </a:rPr>
              <a:t> </a:t>
            </a:r>
          </a:p>
          <a:p>
            <a:pPr>
              <a:lnSpc>
                <a:spcPct val="114000"/>
              </a:lnSpc>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{str </a:t>
            </a:r>
            <a:r>
              <a:rPr lang="en-US" altLang="zh-CN" sz="2000" dirty="0" err="1">
                <a:solidFill>
                  <a:schemeClr val="tx1">
                    <a:lumMod val="65000"/>
                    <a:lumOff val="35000"/>
                  </a:schemeClr>
                </a:solidFill>
                <a:latin typeface="思源黑体" panose="020B0500000000000000" pitchFamily="34" charset="-122"/>
                <a:ea typeface="思源黑体" panose="020B0500000000000000" pitchFamily="34" charset="-122"/>
              </a:rPr>
              <a:t>prev:first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标题</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圆角 11">
            <a:extLst>
              <a:ext uri="{FF2B5EF4-FFF2-40B4-BE49-F238E27FC236}">
                <a16:creationId xmlns:a16="http://schemas.microsoft.com/office/drawing/2014/main" id="{6C3672D5-BA58-4DD6-8CCA-273A45C952A7}"/>
              </a:ext>
            </a:extLst>
          </p:cNvPr>
          <p:cNvSpPr/>
          <p:nvPr/>
        </p:nvSpPr>
        <p:spPr>
          <a:xfrm>
            <a:off x="3611551" y="1022836"/>
            <a:ext cx="7906079" cy="4447169"/>
          </a:xfrm>
          <a:prstGeom prst="roundRect">
            <a:avLst>
              <a:gd name="adj" fmla="val 33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25252"/>
              </a:solidFill>
            </a:endParaRPr>
          </a:p>
        </p:txBody>
      </p:sp>
      <p:sp>
        <p:nvSpPr>
          <p:cNvPr id="11" name="文本框 10">
            <a:extLst>
              <a:ext uri="{FF2B5EF4-FFF2-40B4-BE49-F238E27FC236}">
                <a16:creationId xmlns:a16="http://schemas.microsoft.com/office/drawing/2014/main" id="{A47B47C6-31D2-4155-8D0B-8EB520489E69}"/>
              </a:ext>
            </a:extLst>
          </p:cNvPr>
          <p:cNvSpPr txBox="1"/>
          <p:nvPr/>
        </p:nvSpPr>
        <p:spPr>
          <a:xfrm>
            <a:off x="8280317" y="332742"/>
            <a:ext cx="3689373" cy="261610"/>
          </a:xfrm>
          <a:prstGeom prst="rect">
            <a:avLst/>
          </a:prstGeom>
          <a:noFill/>
        </p:spPr>
        <p:txBody>
          <a:bodyPr wrap="square" rtlCol="0">
            <a:spAutoFit/>
          </a:bodyPr>
          <a:lstStyle/>
          <a:p>
            <a:pPr algn="r"/>
            <a:r>
              <a:rPr lang="en-US" altLang="zh-CN" sz="1050" spc="600" dirty="0">
                <a:solidFill>
                  <a:schemeClr val="accent3">
                    <a:lumMod val="75000"/>
                  </a:schemeClr>
                </a:solidFill>
              </a:rPr>
              <a:t>(</a:t>
            </a:r>
            <a:r>
              <a:rPr lang="zh-CN" altLang="en-US" sz="1050" spc="600" dirty="0">
                <a:solidFill>
                  <a:schemeClr val="accent3">
                    <a:lumMod val="75000"/>
                  </a:schemeClr>
                </a:solidFill>
              </a:rPr>
              <a:t>上期首位</a:t>
            </a:r>
            <a:r>
              <a:rPr lang="en-US" altLang="zh-CN" sz="1050" spc="600" dirty="0">
                <a:solidFill>
                  <a:schemeClr val="accent3">
                    <a:lumMod val="75000"/>
                  </a:schemeClr>
                </a:solidFill>
              </a:rPr>
              <a:t>)</a:t>
            </a:r>
            <a:endParaRPr lang="zh-CN" altLang="en-US" sz="1050" spc="600" dirty="0">
              <a:solidFill>
                <a:schemeClr val="accent3">
                  <a:lumMod val="75000"/>
                </a:schemeClr>
              </a:solidFill>
            </a:endParaRPr>
          </a:p>
        </p:txBody>
      </p:sp>
      <p:sp>
        <p:nvSpPr>
          <p:cNvPr id="14" name="iśḷïďê">
            <a:extLst>
              <a:ext uri="{FF2B5EF4-FFF2-40B4-BE49-F238E27FC236}">
                <a16:creationId xmlns:a16="http://schemas.microsoft.com/office/drawing/2014/main" id="{4FDF0079-64ED-41D9-9A20-2E194489A82D}"/>
              </a:ext>
            </a:extLst>
          </p:cNvPr>
          <p:cNvSpPr/>
          <p:nvPr/>
        </p:nvSpPr>
        <p:spPr>
          <a:xfrm>
            <a:off x="-7893079" y="4201840"/>
            <a:ext cx="6849979" cy="6849979"/>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lumMod val="75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îsľïďê">
            <a:extLst>
              <a:ext uri="{FF2B5EF4-FFF2-40B4-BE49-F238E27FC236}">
                <a16:creationId xmlns:a16="http://schemas.microsoft.com/office/drawing/2014/main" id="{A4AC5208-EAD8-4A3C-AAF3-D7276DF6E5AA}"/>
              </a:ext>
            </a:extLst>
          </p:cNvPr>
          <p:cNvSpPr/>
          <p:nvPr/>
        </p:nvSpPr>
        <p:spPr>
          <a:xfrm rot="7594851">
            <a:off x="2535640" y="526026"/>
            <a:ext cx="367505" cy="367264"/>
          </a:xfrm>
          <a:prstGeom prst="ellipse">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53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注意</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Attention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欢迎打开周刊</a:t>
            </a:r>
            <a:r>
              <a:rPr lang="en-US" altLang="zh-CN" sz="2200" dirty="0">
                <a:solidFill>
                  <a:schemeClr val="tx1"/>
                </a:solidFill>
                <a:latin typeface="思源黑体" panose="020B0500000000000000" pitchFamily="34" charset="-122"/>
                <a:ea typeface="思源黑体" panose="020B0500000000000000" pitchFamily="34" charset="-122"/>
              </a:rPr>
              <a:t>Synthsizer V</a:t>
            </a:r>
            <a:r>
              <a:rPr lang="zh-CN" altLang="en-US" sz="2200" dirty="0">
                <a:solidFill>
                  <a:schemeClr val="tx1"/>
                </a:solidFill>
                <a:latin typeface="思源黑体" panose="020B0500000000000000" pitchFamily="34" charset="-122"/>
                <a:ea typeface="思源黑体" panose="020B0500000000000000" pitchFamily="34" charset="-122"/>
              </a:rPr>
              <a:t>排行榜。本刊以</a:t>
            </a:r>
            <a:r>
              <a:rPr lang="zh-CN" altLang="en-US" sz="2200" b="1" dirty="0">
                <a:solidFill>
                  <a:schemeClr val="accent1">
                    <a:lumMod val="50000"/>
                  </a:schemeClr>
                </a:solidFill>
                <a:latin typeface="思源黑体" panose="020B0500000000000000" pitchFamily="34" charset="-122"/>
                <a:ea typeface="思源黑体" panose="020B0500000000000000" pitchFamily="34" charset="-122"/>
              </a:rPr>
              <a:t>实际数据</a:t>
            </a:r>
            <a:r>
              <a:rPr lang="zh-CN" altLang="en-US" sz="2200" dirty="0">
                <a:solidFill>
                  <a:schemeClr val="tx1"/>
                </a:solidFill>
                <a:latin typeface="思源黑体" panose="020B0500000000000000" pitchFamily="34" charset="-122"/>
                <a:ea typeface="思源黑体" panose="020B0500000000000000" pitchFamily="34" charset="-122"/>
              </a:rPr>
              <a:t>为基础，附带</a:t>
            </a:r>
            <a:endParaRPr lang="en-US" altLang="zh-CN" sz="2200" dirty="0">
              <a:solidFill>
                <a:schemeClr val="tx1"/>
              </a:solidFill>
              <a:latin typeface="思源黑体" panose="020B0500000000000000" pitchFamily="34" charset="-122"/>
              <a:ea typeface="思源黑体" panose="020B0500000000000000" pitchFamily="34" charset="-122"/>
            </a:endParaRPr>
          </a:p>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一定推荐性质介绍</a:t>
            </a:r>
            <a:r>
              <a:rPr lang="en-US" altLang="zh-CN" sz="2200" dirty="0">
                <a:solidFill>
                  <a:schemeClr val="tx1"/>
                </a:solidFill>
                <a:latin typeface="思源黑体" panose="020B0500000000000000" pitchFamily="34" charset="-122"/>
                <a:ea typeface="思源黑体" panose="020B0500000000000000" pitchFamily="34" charset="-122"/>
              </a:rPr>
              <a:t>SynthV</a:t>
            </a:r>
            <a:r>
              <a:rPr lang="zh-CN" altLang="en-US" sz="2200" dirty="0">
                <a:solidFill>
                  <a:schemeClr val="tx1"/>
                </a:solidFill>
                <a:latin typeface="思源黑体" panose="020B0500000000000000" pitchFamily="34" charset="-122"/>
                <a:ea typeface="思源黑体" panose="020B0500000000000000" pitchFamily="34" charset="-122"/>
              </a:rPr>
              <a:t>引擎作品在上周的情况，请不要以</a:t>
            </a:r>
            <a:r>
              <a:rPr lang="zh-CN" altLang="en-US" sz="2200" dirty="0">
                <a:solidFill>
                  <a:srgbClr val="17654A"/>
                </a:solidFill>
                <a:latin typeface="思源黑体" panose="020B0500000000000000" pitchFamily="34" charset="-122"/>
                <a:ea typeface="思源黑体" panose="020B0500000000000000" pitchFamily="34" charset="-122"/>
              </a:rPr>
              <a:t>个人目的</a:t>
            </a:r>
            <a:r>
              <a:rPr lang="zh-CN" altLang="en-US" sz="2200" dirty="0">
                <a:solidFill>
                  <a:schemeClr val="tx1"/>
                </a:solidFill>
                <a:latin typeface="思源黑体" panose="020B0500000000000000" pitchFamily="34" charset="-122"/>
                <a:ea typeface="思源黑体" panose="020B0500000000000000" pitchFamily="34" charset="-122"/>
              </a:rPr>
              <a:t>衡量本刊合理性。</a:t>
            </a:r>
            <a:endParaRPr lang="en-US" altLang="zh-CN" sz="2200" dirty="0">
              <a:solidFill>
                <a:schemeClr val="tx1"/>
              </a:solidFill>
              <a:latin typeface="思源黑体" panose="020B0500000000000000" pitchFamily="34" charset="-122"/>
              <a:ea typeface="思源黑体" panose="020B0500000000000000" pitchFamily="34" charset="-122"/>
            </a:endParaRPr>
          </a:p>
        </p:txBody>
      </p:sp>
      <p:sp>
        <p:nvSpPr>
          <p:cNvPr id="11" name="矩形 10">
            <a:extLst>
              <a:ext uri="{FF2B5EF4-FFF2-40B4-BE49-F238E27FC236}">
                <a16:creationId xmlns:a16="http://schemas.microsoft.com/office/drawing/2014/main" id="{19B59B8C-E274-416A-B43E-A66C4C4A8C7E}"/>
              </a:ext>
            </a:extLst>
          </p:cNvPr>
          <p:cNvSpPr/>
          <p:nvPr/>
        </p:nvSpPr>
        <p:spPr>
          <a:xfrm>
            <a:off x="3365637" y="900775"/>
            <a:ext cx="1811972" cy="954107"/>
          </a:xfrm>
          <a:prstGeom prst="rect">
            <a:avLst/>
          </a:prstGeom>
        </p:spPr>
        <p:txBody>
          <a:bodyPr wrap="square">
            <a:spAutoFit/>
          </a:bodyPr>
          <a:lstStyle/>
          <a:p>
            <a:pPr algn="dist"/>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非官方</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Unofficial</a:t>
            </a:r>
            <a:endParaRPr lang="en-US" altLang="zh-CN" sz="4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3" name="矩形 12">
            <a:extLst>
              <a:ext uri="{FF2B5EF4-FFF2-40B4-BE49-F238E27FC236}">
                <a16:creationId xmlns:a16="http://schemas.microsoft.com/office/drawing/2014/main" id="{944B15D7-71E6-42DB-B445-E8D351BE4A1B}"/>
              </a:ext>
            </a:extLst>
          </p:cNvPr>
          <p:cNvSpPr/>
          <p:nvPr/>
        </p:nvSpPr>
        <p:spPr>
          <a:xfrm>
            <a:off x="3365636" y="2227979"/>
            <a:ext cx="1801811" cy="1053622"/>
          </a:xfrm>
          <a:prstGeom prst="rect">
            <a:avLst/>
          </a:prstGeom>
        </p:spPr>
        <p:txBody>
          <a:bodyPr wrap="square">
            <a:spAutoFit/>
          </a:bodyPr>
          <a:lstStyle/>
          <a:p>
            <a:pPr algn="dist">
              <a:lnSpc>
                <a:spcPct val="114000"/>
              </a:lnSpc>
            </a:pPr>
            <a:r>
              <a:rPr lang="zh-CN" altLang="en-US" sz="4000" dirty="0">
                <a:solidFill>
                  <a:schemeClr val="tx1">
                    <a:lumMod val="85000"/>
                    <a:lumOff val="15000"/>
                  </a:schemeClr>
                </a:solidFill>
                <a:latin typeface="思源黑体 Heavy" panose="020B0A00000000000000" pitchFamily="34" charset="-122"/>
                <a:ea typeface="思源黑体 Heavy" panose="020B0A00000000000000" pitchFamily="34" charset="-122"/>
              </a:rPr>
              <a:t>非商业</a:t>
            </a:r>
            <a:br>
              <a:rPr lang="en-US" altLang="zh-CN" sz="4000" dirty="0">
                <a:solidFill>
                  <a:schemeClr val="tx1">
                    <a:lumMod val="85000"/>
                    <a:lumOff val="15000"/>
                  </a:schemeClr>
                </a:solidFill>
                <a:latin typeface="思源黑体 Heavy" panose="020B0A00000000000000" pitchFamily="34" charset="-122"/>
                <a:ea typeface="思源黑体 Heavy" panose="020B0A00000000000000" pitchFamily="34" charset="-122"/>
              </a:rPr>
            </a:b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rPr>
              <a:t>Uncommercial</a:t>
            </a:r>
          </a:p>
        </p:txBody>
      </p:sp>
      <p:sp>
        <p:nvSpPr>
          <p:cNvPr id="14" name="矩形 13">
            <a:extLst>
              <a:ext uri="{FF2B5EF4-FFF2-40B4-BE49-F238E27FC236}">
                <a16:creationId xmlns:a16="http://schemas.microsoft.com/office/drawing/2014/main" id="{B4F48B31-A17B-4990-8792-EFFD19AF6D44}"/>
              </a:ext>
            </a:extLst>
          </p:cNvPr>
          <p:cNvSpPr/>
          <p:nvPr/>
        </p:nvSpPr>
        <p:spPr>
          <a:xfrm>
            <a:off x="5421010" y="932641"/>
            <a:ext cx="6032903"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本刊内容、数据等均为个人统计</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算法和规则完全自定，随时可能发生更改</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15" name="矩形 14">
            <a:extLst>
              <a:ext uri="{FF2B5EF4-FFF2-40B4-BE49-F238E27FC236}">
                <a16:creationId xmlns:a16="http://schemas.microsoft.com/office/drawing/2014/main" id="{4E03B093-B2F4-4473-AFEE-C026582ABBF2}"/>
              </a:ext>
            </a:extLst>
          </p:cNvPr>
          <p:cNvSpPr/>
          <p:nvPr/>
        </p:nvSpPr>
        <p:spPr>
          <a:xfrm>
            <a:off x="5421011" y="2317554"/>
            <a:ext cx="6032902" cy="902555"/>
          </a:xfrm>
          <a:prstGeom prst="rect">
            <a:avLst/>
          </a:prstGeom>
        </p:spPr>
        <p:txBody>
          <a:bodyPr wrap="square">
            <a:spAutoFit/>
          </a:bodyPr>
          <a:lstStyle/>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本刊制作组不以盈利为目的</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114000"/>
              </a:lnSpc>
            </a:pPr>
            <a:r>
              <a:rPr lang="zh-CN" altLang="en-US" sz="2400" dirty="0">
                <a:solidFill>
                  <a:schemeClr val="tx1">
                    <a:lumMod val="85000"/>
                    <a:lumOff val="15000"/>
                  </a:schemeClr>
                </a:solidFill>
                <a:latin typeface="思源黑体 Normal" panose="020B0400000000000000" pitchFamily="34" charset="-122"/>
                <a:ea typeface="思源黑体 Normal" panose="020B0400000000000000" pitchFamily="34" charset="-122"/>
              </a:rPr>
              <a:t>本刊不用作也不能用作任何商业用途</a:t>
            </a:r>
            <a:endParaRPr lang="en-US" altLang="zh-CN" sz="24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pic>
        <p:nvPicPr>
          <p:cNvPr id="6" name="图片 5">
            <a:extLst>
              <a:ext uri="{FF2B5EF4-FFF2-40B4-BE49-F238E27FC236}">
                <a16:creationId xmlns:a16="http://schemas.microsoft.com/office/drawing/2014/main" id="{85FC234F-766C-47A6-A512-94C444762B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0"/>
            <a:ext cx="6467105" cy="9147824"/>
          </a:xfrm>
          <a:prstGeom prst="rect">
            <a:avLst/>
          </a:prstGeom>
        </p:spPr>
      </p:pic>
      <p:sp>
        <p:nvSpPr>
          <p:cNvPr id="18" name="矩形 17">
            <a:extLst>
              <a:ext uri="{FF2B5EF4-FFF2-40B4-BE49-F238E27FC236}">
                <a16:creationId xmlns:a16="http://schemas.microsoft.com/office/drawing/2014/main" id="{866A13E5-1091-490B-B675-623D80D4403B}"/>
              </a:ext>
            </a:extLst>
          </p:cNvPr>
          <p:cNvSpPr/>
          <p:nvPr/>
        </p:nvSpPr>
        <p:spPr>
          <a:xfrm>
            <a:off x="7819251" y="4126588"/>
            <a:ext cx="3903540" cy="323358"/>
          </a:xfrm>
          <a:prstGeom prst="rect">
            <a:avLst/>
          </a:prstGeom>
        </p:spPr>
        <p:txBody>
          <a:bodyPr wrap="square">
            <a:spAutoFit/>
          </a:bodyPr>
          <a:lstStyle/>
          <a:p>
            <a:pPr>
              <a:lnSpc>
                <a:spcPct val="114000"/>
              </a:lnSpc>
            </a:pP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知识共享署名</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非商业性使用</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禁止演绎 </a:t>
            </a:r>
            <a:r>
              <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rPr>
              <a:t>4.0 </a:t>
            </a:r>
            <a:r>
              <a:rPr lang="zh-CN" altLang="en-US" sz="1400" dirty="0">
                <a:solidFill>
                  <a:schemeClr val="tx1">
                    <a:lumMod val="75000"/>
                    <a:lumOff val="25000"/>
                  </a:schemeClr>
                </a:solidFill>
                <a:latin typeface="思源黑体" panose="020B0500000000000000" pitchFamily="34" charset="-122"/>
                <a:ea typeface="思源黑体" panose="020B0500000000000000" pitchFamily="34" charset="-122"/>
              </a:rPr>
              <a:t>国际</a:t>
            </a:r>
            <a:endParaRPr lang="en-US" altLang="zh-CN" sz="1400" dirty="0">
              <a:solidFill>
                <a:schemeClr val="tx1">
                  <a:lumMod val="75000"/>
                  <a:lumOff val="25000"/>
                </a:schemeClr>
              </a:solidFill>
              <a:latin typeface="思源黑体" panose="020B0500000000000000" pitchFamily="34" charset="-122"/>
              <a:ea typeface="思源黑体" panose="020B0500000000000000" pitchFamily="34" charset="-122"/>
            </a:endParaRPr>
          </a:p>
        </p:txBody>
      </p:sp>
      <p:pic>
        <p:nvPicPr>
          <p:cNvPr id="20" name="图形 19">
            <a:extLst>
              <a:ext uri="{FF2B5EF4-FFF2-40B4-BE49-F238E27FC236}">
                <a16:creationId xmlns:a16="http://schemas.microsoft.com/office/drawing/2014/main" id="{6AE794B5-F5F2-4962-8F77-BEF4B174A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9248" y="4134930"/>
            <a:ext cx="237202" cy="237202"/>
          </a:xfrm>
          <a:prstGeom prst="rect">
            <a:avLst/>
          </a:prstGeom>
        </p:spPr>
      </p:pic>
      <p:pic>
        <p:nvPicPr>
          <p:cNvPr id="21" name="图形 20">
            <a:extLst>
              <a:ext uri="{FF2B5EF4-FFF2-40B4-BE49-F238E27FC236}">
                <a16:creationId xmlns:a16="http://schemas.microsoft.com/office/drawing/2014/main" id="{035AEC67-68B5-4315-B2B0-70C22B709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3296" y="4126588"/>
            <a:ext cx="319548" cy="319548"/>
          </a:xfrm>
          <a:prstGeom prst="rect">
            <a:avLst/>
          </a:prstGeom>
        </p:spPr>
      </p:pic>
      <p:pic>
        <p:nvPicPr>
          <p:cNvPr id="22" name="图形 21">
            <a:extLst>
              <a:ext uri="{FF2B5EF4-FFF2-40B4-BE49-F238E27FC236}">
                <a16:creationId xmlns:a16="http://schemas.microsoft.com/office/drawing/2014/main" id="{6002A99D-BCF5-4665-94C4-4D9F60EE09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888" y="4134930"/>
            <a:ext cx="237202" cy="237202"/>
          </a:xfrm>
          <a:prstGeom prst="rect">
            <a:avLst/>
          </a:prstGeom>
        </p:spPr>
      </p:pic>
      <p:pic>
        <p:nvPicPr>
          <p:cNvPr id="23" name="图形 22">
            <a:extLst>
              <a:ext uri="{FF2B5EF4-FFF2-40B4-BE49-F238E27FC236}">
                <a16:creationId xmlns:a16="http://schemas.microsoft.com/office/drawing/2014/main" id="{66C3671C-D7FD-4995-B025-8EFB7A9C7D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0528" y="4134930"/>
            <a:ext cx="237202" cy="237202"/>
          </a:xfrm>
          <a:prstGeom prst="rect">
            <a:avLst/>
          </a:prstGeom>
        </p:spPr>
      </p:pic>
      <p:sp>
        <p:nvSpPr>
          <p:cNvPr id="24" name="矩形 23">
            <a:extLst>
              <a:ext uri="{FF2B5EF4-FFF2-40B4-BE49-F238E27FC236}">
                <a16:creationId xmlns:a16="http://schemas.microsoft.com/office/drawing/2014/main" id="{FFE8F1A8-E512-48BE-A75B-A63BFFD8710F}"/>
              </a:ext>
            </a:extLst>
          </p:cNvPr>
          <p:cNvSpPr/>
          <p:nvPr/>
        </p:nvSpPr>
        <p:spPr>
          <a:xfrm>
            <a:off x="6878551" y="4321581"/>
            <a:ext cx="827616" cy="189732"/>
          </a:xfrm>
          <a:prstGeom prst="rect">
            <a:avLst/>
          </a:prstGeom>
        </p:spPr>
        <p:txBody>
          <a:bodyPr wrap="square">
            <a:spAutoFit/>
          </a:bodyPr>
          <a:lstStyle/>
          <a:p>
            <a:pPr>
              <a:lnSpc>
                <a:spcPct val="114000"/>
              </a:lnSpc>
            </a:pPr>
            <a:r>
              <a:rPr lang="en-US" altLang="zh-CN" sz="600" dirty="0">
                <a:solidFill>
                  <a:schemeClr val="tx1">
                    <a:lumMod val="75000"/>
                    <a:lumOff val="25000"/>
                  </a:schemeClr>
                </a:solidFill>
                <a:latin typeface="思源黑体" panose="020B0500000000000000" pitchFamily="34" charset="-122"/>
                <a:ea typeface="思源黑体" panose="020B0500000000000000" pitchFamily="34" charset="-122"/>
              </a:rPr>
              <a:t> BY         NC         ND</a:t>
            </a:r>
          </a:p>
        </p:txBody>
      </p:sp>
    </p:spTree>
    <p:extLst>
      <p:ext uri="{BB962C8B-B14F-4D97-AF65-F5344CB8AC3E}">
        <p14:creationId xmlns:p14="http://schemas.microsoft.com/office/powerpoint/2010/main" val="222513930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Explain</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a:extLst>
              <a:ext uri="{FF2B5EF4-FFF2-40B4-BE49-F238E27FC236}">
                <a16:creationId xmlns:a16="http://schemas.microsoft.com/office/drawing/2014/main" id="{2BFC6E64-86AF-4230-8373-EF66E1DC7F4D}"/>
              </a:ext>
            </a:extLst>
          </p:cNvPr>
          <p:cNvSpPr/>
          <p:nvPr/>
        </p:nvSpPr>
        <p:spPr>
          <a:xfrm>
            <a:off x="2813050" y="5000821"/>
            <a:ext cx="8909741" cy="15249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zh-CN" altLang="en-US" sz="2200" dirty="0">
                <a:solidFill>
                  <a:schemeClr val="tx1"/>
                </a:solidFill>
                <a:latin typeface="思源黑体" panose="020B0500000000000000" pitchFamily="34" charset="-122"/>
                <a:ea typeface="思源黑体" panose="020B0500000000000000" pitchFamily="34" charset="-122"/>
              </a:rPr>
              <a:t>     本周没有什么想说的话。</a:t>
            </a:r>
          </a:p>
        </p:txBody>
      </p:sp>
      <p:sp>
        <p:nvSpPr>
          <p:cNvPr id="18" name="矩形 17">
            <a:extLst>
              <a:ext uri="{FF2B5EF4-FFF2-40B4-BE49-F238E27FC236}">
                <a16:creationId xmlns:a16="http://schemas.microsoft.com/office/drawing/2014/main" id="{6143E570-47A8-406E-9B9F-44803F971789}"/>
              </a:ext>
            </a:extLst>
          </p:cNvPr>
          <p:cNvSpPr/>
          <p:nvPr/>
        </p:nvSpPr>
        <p:spPr>
          <a:xfrm>
            <a:off x="3276051" y="1125688"/>
            <a:ext cx="8505945" cy="2511393"/>
          </a:xfrm>
          <a:prstGeom prst="rect">
            <a:avLst/>
          </a:prstGeom>
        </p:spPr>
        <p:txBody>
          <a:bodyPr wrap="square">
            <a:spAutoFit/>
          </a:bodyPr>
          <a:lstStyle/>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本刊以</a:t>
            </a:r>
            <a:r>
              <a:rPr lang="zh-CN" altLang="en-US" sz="2800" dirty="0">
                <a:solidFill>
                  <a:schemeClr val="accent1">
                    <a:lumMod val="50000"/>
                  </a:schemeClr>
                </a:solidFill>
                <a:latin typeface="思源黑体 Normal" panose="020B0400000000000000" pitchFamily="34" charset="-122"/>
                <a:ea typeface="思源黑体 Normal" panose="020B0400000000000000" pitchFamily="34" charset="-122"/>
              </a:rPr>
              <a:t>实际数据</a:t>
            </a:r>
            <a:r>
              <a:rPr lang="zh-CN" altLang="en-US" sz="2800" dirty="0">
                <a:solidFill>
                  <a:srgbClr val="333333"/>
                </a:solidFill>
                <a:latin typeface="思源黑体 Normal" panose="020B0400000000000000" pitchFamily="34" charset="-122"/>
                <a:ea typeface="思源黑体 Normal" panose="020B0400000000000000" pitchFamily="34" charset="-122"/>
              </a:rPr>
              <a:t>为基础且带有一定推荐性质</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介绍</a:t>
            </a:r>
            <a:r>
              <a:rPr lang="en-US" altLang="zh-CN" sz="2800" dirty="0">
                <a:solidFill>
                  <a:schemeClr val="accent1">
                    <a:lumMod val="50000"/>
                  </a:schemeClr>
                </a:solidFill>
                <a:latin typeface="思源黑体 Normal" panose="020B0400000000000000" pitchFamily="34" charset="-122"/>
                <a:ea typeface="思源黑体 Normal" panose="020B0400000000000000" pitchFamily="34" charset="-122"/>
              </a:rPr>
              <a:t>Synthesizer V</a:t>
            </a:r>
            <a:r>
              <a:rPr lang="zh-CN" altLang="en-US" sz="2800" dirty="0">
                <a:solidFill>
                  <a:srgbClr val="333333"/>
                </a:solidFill>
                <a:latin typeface="思源黑体 Normal" panose="020B0400000000000000" pitchFamily="34" charset="-122"/>
                <a:ea typeface="思源黑体 Normal" panose="020B0400000000000000" pitchFamily="34" charset="-122"/>
              </a:rPr>
              <a:t>的相关作品</a:t>
            </a:r>
            <a:endParaRPr lang="en-US" altLang="zh-CN" sz="2800" dirty="0">
              <a:solidFill>
                <a:srgbClr val="333333"/>
              </a:solidFill>
              <a:latin typeface="思源黑体 Normal" panose="020B0400000000000000" pitchFamily="34" charset="-122"/>
              <a:ea typeface="思源黑体 Normal" panose="020B0400000000000000" pitchFamily="34" charset="-122"/>
            </a:endParaRPr>
          </a:p>
          <a:p>
            <a:pPr>
              <a:lnSpc>
                <a:spcPct val="114000"/>
              </a:lnSpc>
            </a:pPr>
            <a:endParaRPr lang="en-US" altLang="zh-CN" sz="2800" dirty="0">
              <a:solidFill>
                <a:srgbClr val="333333"/>
              </a:solidFill>
              <a:latin typeface="思源黑体 Light" panose="020B0300000000000000" pitchFamily="34" charset="-122"/>
              <a:ea typeface="思源黑体 Light" panose="020B0300000000000000" pitchFamily="34" charset="-122"/>
            </a:endParaRPr>
          </a:p>
          <a:p>
            <a:pPr>
              <a:lnSpc>
                <a:spcPct val="114000"/>
              </a:lnSpc>
            </a:pPr>
            <a:r>
              <a:rPr lang="zh-CN" altLang="en-US" sz="2800" dirty="0">
                <a:solidFill>
                  <a:srgbClr val="333333"/>
                </a:solidFill>
                <a:latin typeface="思源黑体 Normal" panose="020B0400000000000000" pitchFamily="34" charset="-122"/>
                <a:ea typeface="思源黑体 Normal" panose="020B0400000000000000" pitchFamily="34" charset="-122"/>
              </a:rPr>
              <a:t>展示作品版权归属原作者所有，本刊不负相关责任</a:t>
            </a:r>
          </a:p>
          <a:p>
            <a:pPr>
              <a:lnSpc>
                <a:spcPct val="114000"/>
              </a:lnSpc>
            </a:pPr>
            <a:r>
              <a:rPr lang="zh-CN" altLang="en-US" sz="2800" b="1" dirty="0">
                <a:solidFill>
                  <a:schemeClr val="accent5"/>
                </a:solidFill>
                <a:latin typeface="思源黑体" panose="020B0500000000000000" pitchFamily="34" charset="-122"/>
                <a:ea typeface="思源黑体" panose="020B0500000000000000" pitchFamily="34" charset="-122"/>
              </a:rPr>
              <a:t>有关规则的最终解释权归属本刊制作组所有</a:t>
            </a:r>
            <a:endParaRPr lang="en-US" altLang="zh-CN" sz="2800" b="1" dirty="0">
              <a:solidFill>
                <a:schemeClr val="accent5"/>
              </a:solidFill>
              <a:latin typeface="思源黑体" panose="020B0500000000000000" pitchFamily="34" charset="-122"/>
              <a:ea typeface="思源黑体" panose="020B0500000000000000" pitchFamily="34" charset="-122"/>
            </a:endParaRPr>
          </a:p>
        </p:txBody>
      </p:sp>
      <p:sp>
        <p:nvSpPr>
          <p:cNvPr id="17" name="矩形 16">
            <a:extLst>
              <a:ext uri="{FF2B5EF4-FFF2-40B4-BE49-F238E27FC236}">
                <a16:creationId xmlns:a16="http://schemas.microsoft.com/office/drawing/2014/main" id="{6CBA8AD8-2D28-4F15-BE14-42A2761CF095}"/>
              </a:ext>
            </a:extLst>
          </p:cNvPr>
          <p:cNvSpPr/>
          <p:nvPr/>
        </p:nvSpPr>
        <p:spPr>
          <a:xfrm>
            <a:off x="2823266" y="4302811"/>
            <a:ext cx="8899525" cy="309124"/>
          </a:xfrm>
          <a:prstGeom prst="rect">
            <a:avLst/>
          </a:prstGeom>
        </p:spPr>
        <p:txBody>
          <a:bodyPr wrap="square">
            <a:spAutoFit/>
          </a:bodyPr>
          <a:lstStyle/>
          <a:p>
            <a:pPr algn="r">
              <a:lnSpc>
                <a:spcPct val="130000"/>
              </a:lnSpc>
            </a:pPr>
            <a:r>
              <a:rPr lang="en-US" altLang="zh-CN"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Aa</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本刊在制作中使用了以下字体，特对它们的作者表示感谢：思源黑体、思源宋体、思源等宽、</a:t>
            </a:r>
            <a:r>
              <a:rPr lang="en-US" altLang="zh-CN"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HarmonyOS Sans</a:t>
            </a:r>
            <a:r>
              <a:rPr lang="zh-CN" altLang="en-US" sz="10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sp>
        <p:nvSpPr>
          <p:cNvPr id="26" name="矩形 25">
            <a:extLst>
              <a:ext uri="{FF2B5EF4-FFF2-40B4-BE49-F238E27FC236}">
                <a16:creationId xmlns:a16="http://schemas.microsoft.com/office/drawing/2014/main" id="{0A4D86D1-76BD-4BDC-8E3C-7727B026706E}"/>
              </a:ext>
            </a:extLst>
          </p:cNvPr>
          <p:cNvSpPr/>
          <p:nvPr/>
        </p:nvSpPr>
        <p:spPr>
          <a:xfrm>
            <a:off x="2823265" y="3905910"/>
            <a:ext cx="8899525" cy="309124"/>
          </a:xfrm>
          <a:prstGeom prst="rect">
            <a:avLst/>
          </a:prstGeom>
        </p:spPr>
        <p:txBody>
          <a:bodyPr wrap="square">
            <a:spAutoFit/>
          </a:bodyPr>
          <a:lstStyle/>
          <a:p>
            <a:pPr algn="r">
              <a:lnSpc>
                <a:spcPct val="130000"/>
              </a:lnSpc>
            </a:pPr>
            <a:r>
              <a:rPr lang="zh-CN" altLang="en-US" sz="1200" b="1"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咯咯哒！</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  </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「周刊</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Synthesizer V</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排行榜」由「</a:t>
            </a:r>
            <a:r>
              <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CVSE+</a:t>
            </a:r>
            <a:r>
              <a:rPr lang="zh-CN" altLang="en-US"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rPr>
              <a:t>野鸡数据站」提供数据支持。自家养鸡场，下蛋更放心。</a:t>
            </a:r>
            <a:endParaRPr lang="en-US" altLang="zh-CN" sz="1200" dirty="0">
              <a:ln w="635" cap="rnd">
                <a:noFill/>
              </a:ln>
              <a:solidFill>
                <a:schemeClr val="tx1">
                  <a:lumMod val="75000"/>
                  <a:lumOff val="25000"/>
                </a:schemeClr>
              </a:solidFill>
              <a:latin typeface="思源黑体" panose="020B0500000000000000" pitchFamily="34" charset="-122"/>
              <a:ea typeface="思源黑体" panose="020B0500000000000000" pitchFamily="34" charset="-122"/>
              <a:cs typeface="Gen Shin Gothic Medium" panose="020B0402020203020207" pitchFamily="34" charset="-128"/>
            </a:endParaRPr>
          </a:p>
        </p:txBody>
      </p:sp>
      <p:pic>
        <p:nvPicPr>
          <p:cNvPr id="16" name="图片 15">
            <a:extLst>
              <a:ext uri="{FF2B5EF4-FFF2-40B4-BE49-F238E27FC236}">
                <a16:creationId xmlns:a16="http://schemas.microsoft.com/office/drawing/2014/main" id="{B7B7C64B-023B-4C88-8130-02D180943F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905" y="1202381"/>
            <a:ext cx="6467103" cy="9147821"/>
          </a:xfrm>
          <a:prstGeom prst="rect">
            <a:avLst/>
          </a:prstGeom>
        </p:spPr>
      </p:pic>
    </p:spTree>
    <p:extLst>
      <p:ext uri="{BB962C8B-B14F-4D97-AF65-F5344CB8AC3E}">
        <p14:creationId xmlns:p14="http://schemas.microsoft.com/office/powerpoint/2010/main" val="2187461459"/>
      </p:ext>
    </p:extLst>
  </p:cSld>
  <p:clrMapOvr>
    <a:masterClrMapping/>
  </p:clrMapOvr>
  <p:transition spd="slow" advTm="2000">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íṣḻîḋé">
            <a:extLst>
              <a:ext uri="{FF2B5EF4-FFF2-40B4-BE49-F238E27FC236}">
                <a16:creationId xmlns:a16="http://schemas.microsoft.com/office/drawing/2014/main" id="{2DAD020B-EA6E-4E0F-BF99-26EF037EB6B6}"/>
              </a:ext>
            </a:extLst>
          </p:cNvPr>
          <p:cNvSpPr/>
          <p:nvPr/>
        </p:nvSpPr>
        <p:spPr>
          <a:xfrm rot="5400000" flipH="1" flipV="1">
            <a:off x="1229749" y="1343630"/>
            <a:ext cx="759781" cy="2993176"/>
          </a:xfrm>
          <a:prstGeom prst="roundRect">
            <a:avLst>
              <a:gd name="adj" fmla="val 50000"/>
            </a:avLst>
          </a:prstGeom>
          <a:pattFill prst="wdUp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ïṣļíḍe">
            <a:extLst>
              <a:ext uri="{FF2B5EF4-FFF2-40B4-BE49-F238E27FC236}">
                <a16:creationId xmlns:a16="http://schemas.microsoft.com/office/drawing/2014/main" id="{29A065A5-C61C-4060-96D4-5A59BD254A1A}"/>
              </a:ext>
            </a:extLst>
          </p:cNvPr>
          <p:cNvSpPr txBox="1">
            <a:spLocks/>
          </p:cNvSpPr>
          <p:nvPr/>
        </p:nvSpPr>
        <p:spPr>
          <a:xfrm rot="5400000">
            <a:off x="115354" y="364872"/>
            <a:ext cx="677109" cy="197350"/>
          </a:xfrm>
          <a:prstGeom prst="roundRect">
            <a:avLst>
              <a:gd name="adj" fmla="val 50000"/>
            </a:avLst>
          </a:prstGeom>
          <a:solidFill>
            <a:schemeClr val="accent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zh-CN" altLang="en-US" sz="1400" b="1" spc="600" dirty="0">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892AD453-9231-49AD-BD79-F190A21FAAD7}"/>
              </a:ext>
            </a:extLst>
          </p:cNvPr>
          <p:cNvSpPr txBox="1"/>
          <p:nvPr/>
        </p:nvSpPr>
        <p:spPr>
          <a:xfrm>
            <a:off x="585476" y="138147"/>
            <a:ext cx="3058965" cy="677108"/>
          </a:xfrm>
          <a:prstGeom prst="rect">
            <a:avLst/>
          </a:prstGeom>
          <a:noFill/>
        </p:spPr>
        <p:txBody>
          <a:bodyPr wrap="square" rtlCol="0">
            <a:spAutoFit/>
          </a:bodyPr>
          <a:lstStyle/>
          <a:p>
            <a:r>
              <a:rPr lang="zh-CN" altLang="en-US" sz="2400" b="1" dirty="0">
                <a:solidFill>
                  <a:schemeClr val="tx1">
                    <a:lumMod val="65000"/>
                    <a:lumOff val="35000"/>
                  </a:schemeClr>
                </a:solidFill>
                <a:latin typeface="思源宋体 CN" panose="02020400000000000000" pitchFamily="18" charset="-122"/>
                <a:ea typeface="思源宋体 CN" panose="02020400000000000000" pitchFamily="18" charset="-122"/>
              </a:rPr>
              <a:t>特别说明</a:t>
            </a:r>
            <a:endPar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endParaRPr>
          </a:p>
          <a:p>
            <a:r>
              <a:rPr lang="en-US" altLang="zh-CN" sz="1400" dirty="0">
                <a:solidFill>
                  <a:schemeClr val="tx1">
                    <a:lumMod val="65000"/>
                    <a:lumOff val="35000"/>
                  </a:schemeClr>
                </a:solidFill>
                <a:latin typeface="思源宋体 CN" panose="02020400000000000000" pitchFamily="18" charset="-122"/>
                <a:ea typeface="思源宋体 CN" panose="02020400000000000000" pitchFamily="18" charset="-122"/>
              </a:rPr>
              <a:t>Special Note</a:t>
            </a:r>
          </a:p>
        </p:txBody>
      </p:sp>
      <p:sp>
        <p:nvSpPr>
          <p:cNvPr id="7" name="íṣḻîḋé">
            <a:extLst>
              <a:ext uri="{FF2B5EF4-FFF2-40B4-BE49-F238E27FC236}">
                <a16:creationId xmlns:a16="http://schemas.microsoft.com/office/drawing/2014/main" id="{ADB6BC28-1F55-4407-9FB9-E885D8440820}"/>
              </a:ext>
            </a:extLst>
          </p:cNvPr>
          <p:cNvSpPr/>
          <p:nvPr/>
        </p:nvSpPr>
        <p:spPr>
          <a:xfrm rot="5400000" flipH="1" flipV="1">
            <a:off x="6429524" y="5934662"/>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iśḷïďê">
            <a:extLst>
              <a:ext uri="{FF2B5EF4-FFF2-40B4-BE49-F238E27FC236}">
                <a16:creationId xmlns:a16="http://schemas.microsoft.com/office/drawing/2014/main" id="{1E03F16C-3CF2-45BB-B263-FDC80B594753}"/>
              </a:ext>
            </a:extLst>
          </p:cNvPr>
          <p:cNvSpPr/>
          <p:nvPr/>
        </p:nvSpPr>
        <p:spPr>
          <a:xfrm rot="14952381">
            <a:off x="6881024" y="-1703811"/>
            <a:ext cx="7119245" cy="7119245"/>
          </a:xfrm>
          <a:custGeom>
            <a:avLst/>
            <a:gdLst>
              <a:gd name="connsiteX0" fmla="*/ 2247900 w 4495800"/>
              <a:gd name="connsiteY0" fmla="*/ 0 h 4495800"/>
              <a:gd name="connsiteX1" fmla="*/ 4495800 w 4495800"/>
              <a:gd name="connsiteY1" fmla="*/ 2247900 h 4495800"/>
              <a:gd name="connsiteX2" fmla="*/ 2247900 w 4495800"/>
              <a:gd name="connsiteY2" fmla="*/ 4495800 h 4495800"/>
              <a:gd name="connsiteX3" fmla="*/ 0 w 4495800"/>
              <a:gd name="connsiteY3" fmla="*/ 2247900 h 4495800"/>
              <a:gd name="connsiteX4" fmla="*/ 2247900 w 4495800"/>
              <a:gd name="connsiteY4" fmla="*/ 0 h 4495800"/>
              <a:gd name="connsiteX5" fmla="*/ 2247901 w 4495800"/>
              <a:gd name="connsiteY5" fmla="*/ 513019 h 4495800"/>
              <a:gd name="connsiteX6" fmla="*/ 513019 w 4495800"/>
              <a:gd name="connsiteY6" fmla="*/ 2247901 h 4495800"/>
              <a:gd name="connsiteX7" fmla="*/ 2247901 w 4495800"/>
              <a:gd name="connsiteY7" fmla="*/ 3982783 h 4495800"/>
              <a:gd name="connsiteX8" fmla="*/ 3982783 w 4495800"/>
              <a:gd name="connsiteY8" fmla="*/ 2247901 h 4495800"/>
              <a:gd name="connsiteX9" fmla="*/ 2247901 w 4495800"/>
              <a:gd name="connsiteY9" fmla="*/ 51301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800" h="4495800">
                <a:moveTo>
                  <a:pt x="2247900" y="0"/>
                </a:moveTo>
                <a:cubicBezTo>
                  <a:pt x="3489381" y="0"/>
                  <a:pt x="4495800" y="1006419"/>
                  <a:pt x="4495800" y="2247900"/>
                </a:cubicBezTo>
                <a:cubicBezTo>
                  <a:pt x="4495800" y="3489381"/>
                  <a:pt x="3489381" y="4495800"/>
                  <a:pt x="2247900" y="4495800"/>
                </a:cubicBezTo>
                <a:cubicBezTo>
                  <a:pt x="1006419" y="4495800"/>
                  <a:pt x="0" y="3489381"/>
                  <a:pt x="0" y="2247900"/>
                </a:cubicBezTo>
                <a:cubicBezTo>
                  <a:pt x="0" y="1006419"/>
                  <a:pt x="1006419" y="0"/>
                  <a:pt x="2247900" y="0"/>
                </a:cubicBezTo>
                <a:close/>
                <a:moveTo>
                  <a:pt x="2247901" y="513019"/>
                </a:moveTo>
                <a:cubicBezTo>
                  <a:pt x="1289752" y="513019"/>
                  <a:pt x="513019" y="1289752"/>
                  <a:pt x="513019" y="2247901"/>
                </a:cubicBezTo>
                <a:cubicBezTo>
                  <a:pt x="513019" y="3206050"/>
                  <a:pt x="1289752" y="3982783"/>
                  <a:pt x="2247901" y="3982783"/>
                </a:cubicBezTo>
                <a:cubicBezTo>
                  <a:pt x="3206050" y="3982783"/>
                  <a:pt x="3982783" y="3206050"/>
                  <a:pt x="3982783" y="2247901"/>
                </a:cubicBezTo>
                <a:cubicBezTo>
                  <a:pt x="3982783" y="1289752"/>
                  <a:pt x="3206050" y="513019"/>
                  <a:pt x="2247901" y="513019"/>
                </a:cubicBezTo>
                <a:close/>
              </a:path>
            </a:pathLst>
          </a:custGeom>
          <a:solidFill>
            <a:schemeClr val="accent1">
              <a:alpha val="20000"/>
            </a:schemeClr>
          </a:solidFill>
          <a:ln w="98425"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a:extLst>
              <a:ext uri="{FF2B5EF4-FFF2-40B4-BE49-F238E27FC236}">
                <a16:creationId xmlns:a16="http://schemas.microsoft.com/office/drawing/2014/main" id="{DDA9AF0B-43EA-4D01-82C6-A652C058B7EB}"/>
              </a:ext>
            </a:extLst>
          </p:cNvPr>
          <p:cNvSpPr/>
          <p:nvPr/>
        </p:nvSpPr>
        <p:spPr>
          <a:xfrm>
            <a:off x="1125542" y="1434839"/>
            <a:ext cx="9873763" cy="349776"/>
          </a:xfrm>
          <a:prstGeom prst="rect">
            <a:avLst/>
          </a:prstGeom>
        </p:spPr>
        <p:txBody>
          <a:bodyPr wrap="square" tIns="0" bIns="0">
            <a:spAutoFit/>
          </a:bodyPr>
          <a:lstStyle/>
          <a:p>
            <a:pPr>
              <a:lnSpc>
                <a:spcPct val="125000"/>
              </a:lnSpc>
            </a:pP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在本期周刊内，您将不可避免的</a:t>
            </a:r>
            <a:r>
              <a:rPr lang="zh-CN" altLang="en-US" sz="2000" b="1" spc="300">
                <a:solidFill>
                  <a:schemeClr val="tx1">
                    <a:lumMod val="65000"/>
                    <a:lumOff val="35000"/>
                  </a:schemeClr>
                </a:solidFill>
                <a:latin typeface="思源黑体 Medium" panose="020B0600000000000000" pitchFamily="34" charset="-122"/>
                <a:ea typeface="思源黑体 Medium" panose="020B0600000000000000" pitchFamily="34" charset="-122"/>
              </a:rPr>
              <a:t>遇到以下音乐弱相</a:t>
            </a:r>
            <a:r>
              <a:rPr lang="zh-CN" altLang="en-US"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rPr>
              <a:t>关内容：</a:t>
            </a:r>
            <a:endParaRPr lang="en-US" altLang="zh-CN" sz="2000" b="1" spc="300" dirty="0">
              <a:solidFill>
                <a:schemeClr val="tx1">
                  <a:lumMod val="65000"/>
                  <a:lumOff val="35000"/>
                </a:schemeClr>
              </a:solidFill>
              <a:latin typeface="思源黑体 Medium" panose="020B0600000000000000" pitchFamily="34" charset="-122"/>
              <a:ea typeface="思源黑体 Medium" panose="020B0600000000000000" pitchFamily="34" charset="-122"/>
            </a:endParaRPr>
          </a:p>
        </p:txBody>
      </p:sp>
      <p:sp>
        <p:nvSpPr>
          <p:cNvPr id="9" name="iconfont-1191-866878">
            <a:extLst>
              <a:ext uri="{FF2B5EF4-FFF2-40B4-BE49-F238E27FC236}">
                <a16:creationId xmlns:a16="http://schemas.microsoft.com/office/drawing/2014/main" id="{EA8BA710-A682-4BD4-8C95-F0C491384254}"/>
              </a:ext>
            </a:extLst>
          </p:cNvPr>
          <p:cNvSpPr/>
          <p:nvPr/>
        </p:nvSpPr>
        <p:spPr>
          <a:xfrm>
            <a:off x="631859" y="1358147"/>
            <a:ext cx="345966" cy="503161"/>
          </a:xfrm>
          <a:custGeom>
            <a:avLst/>
            <a:gdLst>
              <a:gd name="T0" fmla="*/ 4967 w 5341"/>
              <a:gd name="T1" fmla="*/ 1831 h 7768"/>
              <a:gd name="T2" fmla="*/ 4967 w 5341"/>
              <a:gd name="T3" fmla="*/ 1276 h 7768"/>
              <a:gd name="T4" fmla="*/ 5341 w 5341"/>
              <a:gd name="T5" fmla="*/ 1276 h 7768"/>
              <a:gd name="T6" fmla="*/ 5341 w 5341"/>
              <a:gd name="T7" fmla="*/ 0 h 7768"/>
              <a:gd name="T8" fmla="*/ 0 w 5341"/>
              <a:gd name="T9" fmla="*/ 0 h 7768"/>
              <a:gd name="T10" fmla="*/ 0 w 5341"/>
              <a:gd name="T11" fmla="*/ 1276 h 7768"/>
              <a:gd name="T12" fmla="*/ 374 w 5341"/>
              <a:gd name="T13" fmla="*/ 1276 h 7768"/>
              <a:gd name="T14" fmla="*/ 374 w 5341"/>
              <a:gd name="T15" fmla="*/ 1831 h 7768"/>
              <a:gd name="T16" fmla="*/ 1495 w 5341"/>
              <a:gd name="T17" fmla="*/ 3884 h 7768"/>
              <a:gd name="T18" fmla="*/ 374 w 5341"/>
              <a:gd name="T19" fmla="*/ 5937 h 7768"/>
              <a:gd name="T20" fmla="*/ 374 w 5341"/>
              <a:gd name="T21" fmla="*/ 6492 h 7768"/>
              <a:gd name="T22" fmla="*/ 0 w 5341"/>
              <a:gd name="T23" fmla="*/ 6492 h 7768"/>
              <a:gd name="T24" fmla="*/ 0 w 5341"/>
              <a:gd name="T25" fmla="*/ 7768 h 7768"/>
              <a:gd name="T26" fmla="*/ 5341 w 5341"/>
              <a:gd name="T27" fmla="*/ 7768 h 7768"/>
              <a:gd name="T28" fmla="*/ 5341 w 5341"/>
              <a:gd name="T29" fmla="*/ 6492 h 7768"/>
              <a:gd name="T30" fmla="*/ 4967 w 5341"/>
              <a:gd name="T31" fmla="*/ 6492 h 7768"/>
              <a:gd name="T32" fmla="*/ 4967 w 5341"/>
              <a:gd name="T33" fmla="*/ 5937 h 7768"/>
              <a:gd name="T34" fmla="*/ 3845 w 5341"/>
              <a:gd name="T35" fmla="*/ 3884 h 7768"/>
              <a:gd name="T36" fmla="*/ 4967 w 5341"/>
              <a:gd name="T37" fmla="*/ 1831 h 7768"/>
              <a:gd name="T38" fmla="*/ 4326 w 5341"/>
              <a:gd name="T39" fmla="*/ 5937 h 7768"/>
              <a:gd name="T40" fmla="*/ 4326 w 5341"/>
              <a:gd name="T41" fmla="*/ 6492 h 7768"/>
              <a:gd name="T42" fmla="*/ 1015 w 5341"/>
              <a:gd name="T43" fmla="*/ 6492 h 7768"/>
              <a:gd name="T44" fmla="*/ 1015 w 5341"/>
              <a:gd name="T45" fmla="*/ 5937 h 7768"/>
              <a:gd name="T46" fmla="*/ 2670 w 5341"/>
              <a:gd name="T47" fmla="*/ 4217 h 7768"/>
              <a:gd name="T48" fmla="*/ 4326 w 5341"/>
              <a:gd name="T49" fmla="*/ 5937 h 7768"/>
              <a:gd name="T50" fmla="*/ 4326 w 5341"/>
              <a:gd name="T51" fmla="*/ 5937 h 7768"/>
              <a:gd name="T52" fmla="*/ 2670 w 5341"/>
              <a:gd name="T53" fmla="*/ 3551 h 7768"/>
              <a:gd name="T54" fmla="*/ 1015 w 5341"/>
              <a:gd name="T55" fmla="*/ 1831 h 7768"/>
              <a:gd name="T56" fmla="*/ 1015 w 5341"/>
              <a:gd name="T57" fmla="*/ 1276 h 7768"/>
              <a:gd name="T58" fmla="*/ 4326 w 5341"/>
              <a:gd name="T59" fmla="*/ 1276 h 7768"/>
              <a:gd name="T60" fmla="*/ 4326 w 5341"/>
              <a:gd name="T61" fmla="*/ 1831 h 7768"/>
              <a:gd name="T62" fmla="*/ 2670 w 5341"/>
              <a:gd name="T63" fmla="*/ 3551 h 7768"/>
              <a:gd name="T64" fmla="*/ 2670 w 5341"/>
              <a:gd name="T65" fmla="*/ 3551 h 7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1" h="7768">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7720A1D-886F-4D7A-B2D1-FE56A705C1A7}"/>
              </a:ext>
            </a:extLst>
          </p:cNvPr>
          <p:cNvSpPr/>
          <p:nvPr/>
        </p:nvSpPr>
        <p:spPr>
          <a:xfrm>
            <a:off x="631859" y="5555689"/>
            <a:ext cx="10935555" cy="587597"/>
          </a:xfrm>
          <a:prstGeom prst="rect">
            <a:avLst/>
          </a:prstGeom>
        </p:spPr>
        <p:txBody>
          <a:bodyPr wrap="square" tIns="0" bIns="0">
            <a:spAutoFit/>
          </a:bodyPr>
          <a:lstStyle/>
          <a:p>
            <a:pPr algn="ctr">
              <a:lnSpc>
                <a:spcPct val="125000"/>
              </a:lnSpc>
            </a:pPr>
            <a:r>
              <a:rPr lang="zh-CN" altLang="en-US" sz="1600" b="1" spc="300">
                <a:solidFill>
                  <a:schemeClr val="bg1">
                    <a:lumMod val="50000"/>
                  </a:schemeClr>
                </a:solidFill>
                <a:latin typeface="思源黑体 Medium" panose="020B0600000000000000" pitchFamily="34" charset="-122"/>
                <a:ea typeface="思源黑体 Medium" panose="020B0600000000000000" pitchFamily="34" charset="-122"/>
              </a:rPr>
              <a:t>请注意，任何</a:t>
            </a: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圈外流量或官方推广都会影响稿件数据水平。</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a:p>
            <a:pPr algn="ctr">
              <a:lnSpc>
                <a:spcPct val="125000"/>
              </a:lnSpc>
            </a:pPr>
            <a:r>
              <a:rPr lang="zh-CN" altLang="en-US" sz="1600" b="1" spc="300" dirty="0">
                <a:solidFill>
                  <a:schemeClr val="bg1">
                    <a:lumMod val="50000"/>
                  </a:schemeClr>
                </a:solidFill>
                <a:latin typeface="思源黑体 Medium" panose="020B0600000000000000" pitchFamily="34" charset="-122"/>
                <a:ea typeface="思源黑体 Medium" panose="020B0600000000000000" pitchFamily="34" charset="-122"/>
              </a:rPr>
              <a:t>请勿在本账号下发布任何可能的引战言论，否则我们将在不告知的情况下予以删除。</a:t>
            </a:r>
            <a:endParaRPr lang="en-US" altLang="zh-CN" sz="1600" b="1" spc="300" dirty="0">
              <a:solidFill>
                <a:schemeClr val="bg1">
                  <a:lumMod val="50000"/>
                </a:schemeClr>
              </a:solidFill>
              <a:latin typeface="思源黑体 Medium" panose="020B0600000000000000" pitchFamily="34" charset="-122"/>
              <a:ea typeface="思源黑体 Medium" panose="020B0600000000000000" pitchFamily="34" charset="-122"/>
            </a:endParaRPr>
          </a:p>
        </p:txBody>
      </p:sp>
      <p:sp>
        <p:nvSpPr>
          <p:cNvPr id="18" name="文本框 17">
            <a:extLst>
              <a:ext uri="{FF2B5EF4-FFF2-40B4-BE49-F238E27FC236}">
                <a16:creationId xmlns:a16="http://schemas.microsoft.com/office/drawing/2014/main" id="{EFFFC7AD-6889-4707-87CA-AD70A105F4D4}"/>
              </a:ext>
            </a:extLst>
          </p:cNvPr>
          <p:cNvSpPr txBox="1"/>
          <p:nvPr/>
        </p:nvSpPr>
        <p:spPr>
          <a:xfrm>
            <a:off x="416293"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 </a:t>
            </a:r>
          </a:p>
        </p:txBody>
      </p:sp>
      <p:sp>
        <p:nvSpPr>
          <p:cNvPr id="20" name="椭圆 19">
            <a:extLst>
              <a:ext uri="{FF2B5EF4-FFF2-40B4-BE49-F238E27FC236}">
                <a16:creationId xmlns:a16="http://schemas.microsoft.com/office/drawing/2014/main" id="{3D30F757-6DF3-4C6A-8E28-1EA573BAB308}"/>
              </a:ext>
            </a:extLst>
          </p:cNvPr>
          <p:cNvSpPr/>
          <p:nvPr/>
        </p:nvSpPr>
        <p:spPr>
          <a:xfrm>
            <a:off x="5383895"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3" name="椭圆 22">
            <a:extLst>
              <a:ext uri="{FF2B5EF4-FFF2-40B4-BE49-F238E27FC236}">
                <a16:creationId xmlns:a16="http://schemas.microsoft.com/office/drawing/2014/main" id="{B39AC9C4-2CC7-4956-8493-9A1970357B3C}"/>
              </a:ext>
            </a:extLst>
          </p:cNvPr>
          <p:cNvSpPr/>
          <p:nvPr/>
        </p:nvSpPr>
        <p:spPr>
          <a:xfrm>
            <a:off x="3005748"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4" name="椭圆 23">
            <a:extLst>
              <a:ext uri="{FF2B5EF4-FFF2-40B4-BE49-F238E27FC236}">
                <a16:creationId xmlns:a16="http://schemas.microsoft.com/office/drawing/2014/main" id="{3751A2BF-653F-4634-8210-7DD6A31F35D5}"/>
              </a:ext>
            </a:extLst>
          </p:cNvPr>
          <p:cNvSpPr/>
          <p:nvPr/>
        </p:nvSpPr>
        <p:spPr>
          <a:xfrm>
            <a:off x="7753526" y="2703478"/>
            <a:ext cx="1440000" cy="1440000"/>
          </a:xfrm>
          <a:prstGeom prst="ellipse">
            <a:avLst/>
          </a:prstGeom>
          <a:solidFill>
            <a:schemeClr val="accent1"/>
          </a:solidFill>
          <a:ln w="76200" cap="rnd" cmpd="thickThin">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p>
            <a:pPr algn="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25" name="文本框 24">
            <a:extLst>
              <a:ext uri="{FF2B5EF4-FFF2-40B4-BE49-F238E27FC236}">
                <a16:creationId xmlns:a16="http://schemas.microsoft.com/office/drawing/2014/main" id="{D653C483-CD8C-4D33-8D18-A5CF40793997}"/>
              </a:ext>
            </a:extLst>
          </p:cNvPr>
          <p:cNvSpPr txBox="1"/>
          <p:nvPr/>
        </p:nvSpPr>
        <p:spPr>
          <a:xfrm>
            <a:off x="5164071"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虚拟偶像</a:t>
            </a:r>
          </a:p>
        </p:txBody>
      </p:sp>
      <p:sp>
        <p:nvSpPr>
          <p:cNvPr id="26" name="文本框 25">
            <a:extLst>
              <a:ext uri="{FF2B5EF4-FFF2-40B4-BE49-F238E27FC236}">
                <a16:creationId xmlns:a16="http://schemas.microsoft.com/office/drawing/2014/main" id="{E84378A2-9986-4EE6-92D9-92D1F5793B23}"/>
              </a:ext>
            </a:extLst>
          </p:cNvPr>
          <p:cNvSpPr txBox="1"/>
          <p:nvPr/>
        </p:nvSpPr>
        <p:spPr>
          <a:xfrm>
            <a:off x="2790182"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游戏相关</a:t>
            </a:r>
          </a:p>
        </p:txBody>
      </p:sp>
      <p:sp>
        <p:nvSpPr>
          <p:cNvPr id="27" name="文本框 26">
            <a:extLst>
              <a:ext uri="{FF2B5EF4-FFF2-40B4-BE49-F238E27FC236}">
                <a16:creationId xmlns:a16="http://schemas.microsoft.com/office/drawing/2014/main" id="{0EC392E8-43D5-4915-A892-72A766CD2D88}"/>
              </a:ext>
            </a:extLst>
          </p:cNvPr>
          <p:cNvSpPr txBox="1"/>
          <p:nvPr/>
        </p:nvSpPr>
        <p:spPr>
          <a:xfrm>
            <a:off x="7537960" y="4299438"/>
            <a:ext cx="1871132" cy="40011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思源宋体 CN" panose="02020400000000000000" pitchFamily="18" charset="-122"/>
                <a:ea typeface="思源宋体 CN" panose="02020400000000000000" pitchFamily="18" charset="-122"/>
              </a:rPr>
              <a:t>番剧相关</a:t>
            </a:r>
          </a:p>
        </p:txBody>
      </p:sp>
      <p:pic>
        <p:nvPicPr>
          <p:cNvPr id="28" name="图片 27">
            <a:extLst>
              <a:ext uri="{FF2B5EF4-FFF2-40B4-BE49-F238E27FC236}">
                <a16:creationId xmlns:a16="http://schemas.microsoft.com/office/drawing/2014/main" id="{188EEDD3-5266-4E3B-83EE-03BE94B03C0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l="532" t="11436" r="-532" b="32522"/>
          <a:stretch/>
        </p:blipFill>
        <p:spPr>
          <a:xfrm>
            <a:off x="3041748" y="2739478"/>
            <a:ext cx="1368000" cy="1368000"/>
          </a:xfrm>
          <a:prstGeom prst="ellipse">
            <a:avLst/>
          </a:prstGeom>
        </p:spPr>
      </p:pic>
      <p:pic>
        <p:nvPicPr>
          <p:cNvPr id="29" name="图片 28">
            <a:extLst>
              <a:ext uri="{FF2B5EF4-FFF2-40B4-BE49-F238E27FC236}">
                <a16:creationId xmlns:a16="http://schemas.microsoft.com/office/drawing/2014/main" id="{ACC06E37-40C4-4F97-9600-4D9973F73B3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5298" t="1647" r="11240" b="35757"/>
          <a:stretch/>
        </p:blipFill>
        <p:spPr>
          <a:xfrm>
            <a:off x="7789526" y="2739478"/>
            <a:ext cx="1368000" cy="1368000"/>
          </a:xfrm>
          <a:prstGeom prst="ellipse">
            <a:avLst/>
          </a:prstGeom>
        </p:spPr>
      </p:pic>
      <p:pic>
        <p:nvPicPr>
          <p:cNvPr id="2" name="图片 1">
            <a:extLst>
              <a:ext uri="{FF2B5EF4-FFF2-40B4-BE49-F238E27FC236}">
                <a16:creationId xmlns:a16="http://schemas.microsoft.com/office/drawing/2014/main" id="{1054DCBE-C4C2-46E7-9CBD-2636343F5457}"/>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8776" r="18776"/>
          <a:stretch/>
        </p:blipFill>
        <p:spPr>
          <a:xfrm>
            <a:off x="5419895" y="2739478"/>
            <a:ext cx="1368000" cy="1368000"/>
          </a:xfrm>
          <a:prstGeom prst="ellipse">
            <a:avLst/>
          </a:prstGeom>
        </p:spPr>
      </p:pic>
    </p:spTree>
    <p:custDataLst>
      <p:tags r:id="rId1"/>
    </p:custDataLst>
    <p:extLst>
      <p:ext uri="{BB962C8B-B14F-4D97-AF65-F5344CB8AC3E}">
        <p14:creationId xmlns:p14="http://schemas.microsoft.com/office/powerpoint/2010/main" val="1417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0308;"/>
</p:tagLst>
</file>

<file path=ppt/tags/tag2.xml><?xml version="1.0" encoding="utf-8"?>
<p:tagLst xmlns:a="http://schemas.openxmlformats.org/drawingml/2006/main" xmlns:r="http://schemas.openxmlformats.org/officeDocument/2006/relationships" xmlns:p="http://schemas.openxmlformats.org/presentationml/2006/main">
  <p:tag name="ISLIDE.ICON" val="#404263;#14568;"/>
</p:tagLst>
</file>

<file path=ppt/tags/tag3.xml><?xml version="1.0" encoding="utf-8"?>
<p:tagLst xmlns:a="http://schemas.openxmlformats.org/drawingml/2006/main" xmlns:r="http://schemas.openxmlformats.org/officeDocument/2006/relationships" xmlns:p="http://schemas.openxmlformats.org/presentationml/2006/main">
  <p:tag name="ISLIDE.ICON" val="#402374;#404894;#401270;#401046;#400134;#400304;#391947;#400822;#400353;#374851;#157952;#157952;#157952;#157952;#157952;"/>
</p:tagLst>
</file>

<file path=ppt/tags/tag4.xml><?xml version="1.0" encoding="utf-8"?>
<p:tagLst xmlns:a="http://schemas.openxmlformats.org/drawingml/2006/main" xmlns:r="http://schemas.openxmlformats.org/officeDocument/2006/relationships" xmlns:p="http://schemas.openxmlformats.org/presentationml/2006/main">
  <p:tag name="ISLIDE.ICON" val="#407176;"/>
  <p:tag name="ISLIDE.PICTURE" val="#730373;"/>
</p:tagLst>
</file>

<file path=ppt/tags/tag5.xml><?xml version="1.0" encoding="utf-8"?>
<p:tagLst xmlns:a="http://schemas.openxmlformats.org/drawingml/2006/main" xmlns:r="http://schemas.openxmlformats.org/officeDocument/2006/relationships" xmlns:p="http://schemas.openxmlformats.org/presentationml/2006/main">
  <p:tag name="ISLIDE.ICON" val="#369402;#369402;#402598;#402597;#402597;#369402;#402600;#40259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fontScheme name="自定义 1">
      <a:majorFont>
        <a:latin typeface="思源黑体 Medium"/>
        <a:ea typeface="思源黑体 Medium"/>
        <a:cs typeface=""/>
      </a:majorFont>
      <a:minorFont>
        <a:latin typeface="思源黑体 Medium"/>
        <a:ea typeface="思源黑体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4000">
              <a:srgbClr val="D5E8F7"/>
            </a:gs>
            <a:gs pos="15000">
              <a:srgbClr val="FDDFE6"/>
            </a:gs>
          </a:gsLst>
          <a:lin ang="13800000" scaled="0"/>
        </a:gradFill>
        <a:ln w="63500" cap="rnd" cmpd="thickThin">
          <a:noFill/>
          <a:prstDash val="solid"/>
          <a:round/>
        </a:ln>
      </a:spPr>
      <a:bodyPr lIns="0" tIns="0" bIns="0" rtlCol="0" anchor="t"/>
      <a:lstStyle>
        <a:defPPr algn="r">
          <a:defRPr sz="1400" dirty="0">
            <a:solidFill>
              <a:schemeClr val="bg2">
                <a:lumMod val="25000"/>
              </a:schemeClr>
            </a:solidFill>
            <a:latin typeface="思源黑体" panose="020B0500000000000000" pitchFamily="34" charset="-122"/>
            <a:ea typeface="思源黑体" panose="020B05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86F3D2"/>
    </a:accent1>
    <a:accent2>
      <a:srgbClr val="00B0C7"/>
    </a:accent2>
    <a:accent3>
      <a:srgbClr val="2E8BF0"/>
    </a:accent3>
    <a:accent4>
      <a:srgbClr val="8F95DB"/>
    </a:accent4>
    <a:accent5>
      <a:srgbClr val="9266ED"/>
    </a:accent5>
    <a:accent6>
      <a:srgbClr val="C9C9C9"/>
    </a:accent6>
    <a:hlink>
      <a:srgbClr val="86F3D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57390</TotalTime>
  <Words>4173</Words>
  <Application>Microsoft Office PowerPoint</Application>
  <PresentationFormat>宽屏</PresentationFormat>
  <Paragraphs>683</Paragraphs>
  <Slides>53</Slides>
  <Notes>4</Notes>
  <HiddenSlides>53</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53</vt:i4>
      </vt:variant>
    </vt:vector>
  </HeadingPairs>
  <TitlesOfParts>
    <vt:vector size="73" baseType="lpstr">
      <vt:lpstr>Gen Shin Gothic Medium</vt:lpstr>
      <vt:lpstr>GenSenMaruGothic TW TTF Medium</vt:lpstr>
      <vt:lpstr>HarmonyOS Sans SC</vt:lpstr>
      <vt:lpstr>HarmonyOS Sans SC Black</vt:lpstr>
      <vt:lpstr>HarmonyOS Sans SC Light</vt:lpstr>
      <vt:lpstr>HarmonyOS Sans SC Medium</vt:lpstr>
      <vt:lpstr>等线</vt:lpstr>
      <vt:lpstr>思源黑体</vt:lpstr>
      <vt:lpstr>思源黑体 Heavy</vt:lpstr>
      <vt:lpstr>思源黑体 Light</vt:lpstr>
      <vt:lpstr>思源黑体 Medium</vt:lpstr>
      <vt:lpstr>思源黑体 Normal</vt:lpstr>
      <vt:lpstr>思源宋体 CN</vt:lpstr>
      <vt:lpstr>思源宋体 CN Heavy</vt:lpstr>
      <vt:lpstr>思源宋体 Heavy</vt:lpstr>
      <vt:lpstr>站酷文艺体</vt:lpstr>
      <vt:lpstr>Arial</vt:lpstr>
      <vt:lpstr>HarmonyOS Sans</vt:lpstr>
      <vt:lpstr>HarmonyOS Sans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子荀 郭</cp:lastModifiedBy>
  <cp:revision>424</cp:revision>
  <dcterms:created xsi:type="dcterms:W3CDTF">2020-12-21T13:05:59Z</dcterms:created>
  <dcterms:modified xsi:type="dcterms:W3CDTF">2022-09-30T11:13:01Z</dcterms:modified>
</cp:coreProperties>
</file>